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3635375" cx="18035575"/>
  <p:notesSz cx="6858000" cy="9144000"/>
  <p:embeddedFontLst>
    <p:embeddedFont>
      <p:font typeface="Big Shoulders Text Black"/>
      <p:bold r:id="rId7"/>
    </p:embeddedFont>
    <p:embeddedFont>
      <p:font typeface="Big Shoulders Text"/>
      <p:regular r:id="rId8"/>
      <p:bold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145">
          <p15:clr>
            <a:srgbClr val="A4A3A4"/>
          </p15:clr>
        </p15:guide>
        <p15:guide id="2" pos="5681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0" roundtripDataSignature="AMtx7miWva6gD1UlZ0J3+ZJ703bz24Ycw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145" orient="horz"/>
        <p:guide pos="56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customschemas.google.com/relationships/presentationmetadata" Target="metadata"/><Relationship Id="rId9" Type="http://schemas.openxmlformats.org/officeDocument/2006/relationships/font" Target="fonts/BigShouldersText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BigShouldersTextBlack-bold.fntdata"/><Relationship Id="rId8" Type="http://schemas.openxmlformats.org/officeDocument/2006/relationships/font" Target="fonts/BigShouldersTex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>
          <a:xfrm>
            <a:off x="2254449" y="594956"/>
            <a:ext cx="13526691" cy="12656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81"/>
              <a:buFont typeface="Calibri"/>
              <a:buNone/>
              <a:defRPr sz="318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2254449" y="1909414"/>
            <a:ext cx="13526691" cy="8777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530"/>
              </a:spcBef>
              <a:spcAft>
                <a:spcPts val="0"/>
              </a:spcAft>
              <a:buClr>
                <a:schemeClr val="dk1"/>
              </a:buClr>
              <a:buSzPts val="1272"/>
              <a:buNone/>
              <a:defRPr sz="1272"/>
            </a:lvl1pPr>
            <a:lvl2pPr lvl="1" algn="ctr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060"/>
              <a:buNone/>
              <a:defRPr sz="1060"/>
            </a:lvl2pPr>
            <a:lvl3pPr lvl="2" algn="ctr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54"/>
              <a:buNone/>
              <a:defRPr sz="954"/>
            </a:lvl3pPr>
            <a:lvl4pPr lvl="3" algn="ctr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848"/>
              <a:buNone/>
              <a:defRPr sz="847"/>
            </a:lvl4pPr>
            <a:lvl5pPr lvl="4" algn="ctr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848"/>
              <a:buNone/>
              <a:defRPr sz="847"/>
            </a:lvl5pPr>
            <a:lvl6pPr lvl="5" algn="ctr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848"/>
              <a:buNone/>
              <a:defRPr sz="847"/>
            </a:lvl6pPr>
            <a:lvl7pPr lvl="6" algn="ctr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848"/>
              <a:buNone/>
              <a:defRPr sz="847"/>
            </a:lvl7pPr>
            <a:lvl8pPr lvl="7" algn="ctr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848"/>
              <a:buNone/>
              <a:defRPr sz="847"/>
            </a:lvl8pPr>
            <a:lvl9pPr lvl="8" algn="ctr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848"/>
              <a:buNone/>
              <a:defRPr sz="847"/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1239947" y="3369454"/>
            <a:ext cx="4058007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5974289" y="3369454"/>
            <a:ext cx="6087011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12737634" y="3369454"/>
            <a:ext cx="4058007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1239947" y="193550"/>
            <a:ext cx="15555695" cy="70267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7864489" y="-5656792"/>
            <a:ext cx="2306612" cy="155556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1239947" y="3369454"/>
            <a:ext cx="4058007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5974289" y="3369454"/>
            <a:ext cx="6087011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12737634" y="3369454"/>
            <a:ext cx="4058007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13310773" y="-210506"/>
            <a:ext cx="3080812" cy="38889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5420204" y="-3986707"/>
            <a:ext cx="3080812" cy="11441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1239947" y="3369454"/>
            <a:ext cx="4058007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5974289" y="3369454"/>
            <a:ext cx="6087011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12737634" y="3369454"/>
            <a:ext cx="4058007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1239947" y="193550"/>
            <a:ext cx="15555695" cy="70267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1239947" y="967750"/>
            <a:ext cx="15555695" cy="23066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1239947" y="3369454"/>
            <a:ext cx="4058007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1" type="ftr"/>
          </p:nvPr>
        </p:nvSpPr>
        <p:spPr>
          <a:xfrm>
            <a:off x="5974289" y="3369454"/>
            <a:ext cx="6087011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12737634" y="3369454"/>
            <a:ext cx="4058007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1230553" y="906320"/>
            <a:ext cx="15555695" cy="151221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81"/>
              <a:buFont typeface="Calibri"/>
              <a:buNone/>
              <a:defRPr sz="318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1230553" y="2432841"/>
            <a:ext cx="15555695" cy="7952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530"/>
              </a:spcBef>
              <a:spcAft>
                <a:spcPts val="0"/>
              </a:spcAft>
              <a:buClr>
                <a:srgbClr val="888888"/>
              </a:buClr>
              <a:buSzPts val="1272"/>
              <a:buNone/>
              <a:defRPr sz="1272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rgbClr val="888888"/>
              </a:buClr>
              <a:buSzPts val="1060"/>
              <a:buNone/>
              <a:defRPr sz="106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rgbClr val="888888"/>
              </a:buClr>
              <a:buSzPts val="954"/>
              <a:buNone/>
              <a:defRPr sz="954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rgbClr val="888888"/>
              </a:buClr>
              <a:buSzPts val="848"/>
              <a:buNone/>
              <a:defRPr sz="847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rgbClr val="888888"/>
              </a:buClr>
              <a:buSzPts val="848"/>
              <a:buNone/>
              <a:defRPr sz="847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rgbClr val="888888"/>
              </a:buClr>
              <a:buSzPts val="848"/>
              <a:buNone/>
              <a:defRPr sz="847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rgbClr val="888888"/>
              </a:buClr>
              <a:buSzPts val="848"/>
              <a:buNone/>
              <a:defRPr sz="847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rgbClr val="888888"/>
              </a:buClr>
              <a:buSzPts val="848"/>
              <a:buNone/>
              <a:defRPr sz="847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rgbClr val="888888"/>
              </a:buClr>
              <a:buSzPts val="848"/>
              <a:buNone/>
              <a:defRPr sz="847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6"/>
          <p:cNvSpPr txBox="1"/>
          <p:nvPr>
            <p:ph idx="10" type="dt"/>
          </p:nvPr>
        </p:nvSpPr>
        <p:spPr>
          <a:xfrm>
            <a:off x="1239947" y="3369454"/>
            <a:ext cx="4058007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1" type="ftr"/>
          </p:nvPr>
        </p:nvSpPr>
        <p:spPr>
          <a:xfrm>
            <a:off x="5974289" y="3369454"/>
            <a:ext cx="6087011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12737634" y="3369454"/>
            <a:ext cx="4058007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1239947" y="193550"/>
            <a:ext cx="15555695" cy="70267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1239947" y="967750"/>
            <a:ext cx="7665125" cy="23066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2" type="body"/>
          </p:nvPr>
        </p:nvSpPr>
        <p:spPr>
          <a:xfrm>
            <a:off x="9130516" y="967750"/>
            <a:ext cx="7665125" cy="23066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0" type="dt"/>
          </p:nvPr>
        </p:nvSpPr>
        <p:spPr>
          <a:xfrm>
            <a:off x="1239947" y="3369454"/>
            <a:ext cx="4058007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1" type="ftr"/>
          </p:nvPr>
        </p:nvSpPr>
        <p:spPr>
          <a:xfrm>
            <a:off x="5974289" y="3369454"/>
            <a:ext cx="6087011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12737634" y="3369454"/>
            <a:ext cx="4058007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1242296" y="193550"/>
            <a:ext cx="15555695" cy="70267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" type="body"/>
          </p:nvPr>
        </p:nvSpPr>
        <p:spPr>
          <a:xfrm>
            <a:off x="1242297" y="891172"/>
            <a:ext cx="7629898" cy="4367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530"/>
              </a:spcBef>
              <a:spcAft>
                <a:spcPts val="0"/>
              </a:spcAft>
              <a:buClr>
                <a:schemeClr val="dk1"/>
              </a:buClr>
              <a:buSzPts val="1272"/>
              <a:buNone/>
              <a:defRPr b="1" sz="1272"/>
            </a:lvl1pPr>
            <a:lvl2pPr indent="-228600" lvl="1" marL="9144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060"/>
              <a:buNone/>
              <a:defRPr b="1" sz="1060"/>
            </a:lvl2pPr>
            <a:lvl3pPr indent="-228600" lvl="2" marL="13716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54"/>
              <a:buNone/>
              <a:defRPr b="1" sz="954"/>
            </a:lvl3pPr>
            <a:lvl4pPr indent="-228600" lvl="3" marL="18288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848"/>
              <a:buNone/>
              <a:defRPr b="1" sz="847"/>
            </a:lvl4pPr>
            <a:lvl5pPr indent="-228600" lvl="4" marL="22860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848"/>
              <a:buNone/>
              <a:defRPr b="1" sz="847"/>
            </a:lvl5pPr>
            <a:lvl6pPr indent="-228600" lvl="5" marL="27432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848"/>
              <a:buNone/>
              <a:defRPr b="1" sz="847"/>
            </a:lvl6pPr>
            <a:lvl7pPr indent="-228600" lvl="6" marL="32004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848"/>
              <a:buNone/>
              <a:defRPr b="1" sz="847"/>
            </a:lvl7pPr>
            <a:lvl8pPr indent="-228600" lvl="7" marL="36576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848"/>
              <a:buNone/>
              <a:defRPr b="1" sz="847"/>
            </a:lvl8pPr>
            <a:lvl9pPr indent="-228600" lvl="8" marL="41148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848"/>
              <a:buNone/>
              <a:defRPr b="1" sz="847"/>
            </a:lvl9pPr>
          </a:lstStyle>
          <a:p/>
        </p:txBody>
      </p:sp>
      <p:sp>
        <p:nvSpPr>
          <p:cNvPr id="39" name="Google Shape;39;p8"/>
          <p:cNvSpPr txBox="1"/>
          <p:nvPr>
            <p:ph idx="2" type="body"/>
          </p:nvPr>
        </p:nvSpPr>
        <p:spPr>
          <a:xfrm>
            <a:off x="1242297" y="1327922"/>
            <a:ext cx="7629898" cy="19531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3" type="body"/>
          </p:nvPr>
        </p:nvSpPr>
        <p:spPr>
          <a:xfrm>
            <a:off x="9130516" y="891172"/>
            <a:ext cx="7667474" cy="4367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530"/>
              </a:spcBef>
              <a:spcAft>
                <a:spcPts val="0"/>
              </a:spcAft>
              <a:buClr>
                <a:schemeClr val="dk1"/>
              </a:buClr>
              <a:buSzPts val="1272"/>
              <a:buNone/>
              <a:defRPr b="1" sz="1272"/>
            </a:lvl1pPr>
            <a:lvl2pPr indent="-228600" lvl="1" marL="9144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060"/>
              <a:buNone/>
              <a:defRPr b="1" sz="1060"/>
            </a:lvl2pPr>
            <a:lvl3pPr indent="-228600" lvl="2" marL="13716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54"/>
              <a:buNone/>
              <a:defRPr b="1" sz="954"/>
            </a:lvl3pPr>
            <a:lvl4pPr indent="-228600" lvl="3" marL="18288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848"/>
              <a:buNone/>
              <a:defRPr b="1" sz="847"/>
            </a:lvl4pPr>
            <a:lvl5pPr indent="-228600" lvl="4" marL="22860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848"/>
              <a:buNone/>
              <a:defRPr b="1" sz="847"/>
            </a:lvl5pPr>
            <a:lvl6pPr indent="-228600" lvl="5" marL="27432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848"/>
              <a:buNone/>
              <a:defRPr b="1" sz="847"/>
            </a:lvl6pPr>
            <a:lvl7pPr indent="-228600" lvl="6" marL="32004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848"/>
              <a:buNone/>
              <a:defRPr b="1" sz="847"/>
            </a:lvl7pPr>
            <a:lvl8pPr indent="-228600" lvl="7" marL="36576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848"/>
              <a:buNone/>
              <a:defRPr b="1" sz="847"/>
            </a:lvl8pPr>
            <a:lvl9pPr indent="-228600" lvl="8" marL="41148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848"/>
              <a:buNone/>
              <a:defRPr b="1" sz="847"/>
            </a:lvl9pPr>
          </a:lstStyle>
          <a:p/>
        </p:txBody>
      </p:sp>
      <p:sp>
        <p:nvSpPr>
          <p:cNvPr id="41" name="Google Shape;41;p8"/>
          <p:cNvSpPr txBox="1"/>
          <p:nvPr>
            <p:ph idx="4" type="body"/>
          </p:nvPr>
        </p:nvSpPr>
        <p:spPr>
          <a:xfrm>
            <a:off x="9130516" y="1327922"/>
            <a:ext cx="7667474" cy="19531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0" type="dt"/>
          </p:nvPr>
        </p:nvSpPr>
        <p:spPr>
          <a:xfrm>
            <a:off x="1239947" y="3369454"/>
            <a:ext cx="4058007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1" type="ftr"/>
          </p:nvPr>
        </p:nvSpPr>
        <p:spPr>
          <a:xfrm>
            <a:off x="5974289" y="3369454"/>
            <a:ext cx="6087011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12737634" y="3369454"/>
            <a:ext cx="4058007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/>
          <p:nvPr>
            <p:ph type="title"/>
          </p:nvPr>
        </p:nvSpPr>
        <p:spPr>
          <a:xfrm>
            <a:off x="1239947" y="193550"/>
            <a:ext cx="15555695" cy="70267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0" type="dt"/>
          </p:nvPr>
        </p:nvSpPr>
        <p:spPr>
          <a:xfrm>
            <a:off x="1239947" y="3369454"/>
            <a:ext cx="4058007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1" type="ftr"/>
          </p:nvPr>
        </p:nvSpPr>
        <p:spPr>
          <a:xfrm>
            <a:off x="5974289" y="3369454"/>
            <a:ext cx="6087011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12737634" y="3369454"/>
            <a:ext cx="4058007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idx="10" type="dt"/>
          </p:nvPr>
        </p:nvSpPr>
        <p:spPr>
          <a:xfrm>
            <a:off x="1239947" y="3369454"/>
            <a:ext cx="4058007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5974289" y="3369454"/>
            <a:ext cx="6087011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12737634" y="3369454"/>
            <a:ext cx="4058007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1242297" y="242358"/>
            <a:ext cx="5816946" cy="8482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96"/>
              <a:buFont typeface="Calibri"/>
              <a:buNone/>
              <a:defRPr sz="169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7667474" y="523427"/>
            <a:ext cx="9130516" cy="25834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296" lvl="0" marL="457200" algn="l">
              <a:lnSpc>
                <a:spcPct val="90000"/>
              </a:lnSpc>
              <a:spcBef>
                <a:spcPts val="530"/>
              </a:spcBef>
              <a:spcAft>
                <a:spcPts val="0"/>
              </a:spcAft>
              <a:buClr>
                <a:schemeClr val="dk1"/>
              </a:buClr>
              <a:buSzPts val="1696"/>
              <a:buChar char="•"/>
              <a:defRPr sz="1695"/>
            </a:lvl1pPr>
            <a:lvl2pPr indent="-322833" lvl="1" marL="9144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484"/>
              <a:buChar char="•"/>
              <a:defRPr sz="1484"/>
            </a:lvl2pPr>
            <a:lvl3pPr indent="-309372" lvl="2" marL="13716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272"/>
              <a:buChar char="•"/>
              <a:defRPr sz="1272"/>
            </a:lvl3pPr>
            <a:lvl4pPr indent="-295910" lvl="3" marL="18288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060"/>
              <a:buChar char="•"/>
              <a:defRPr sz="1060"/>
            </a:lvl4pPr>
            <a:lvl5pPr indent="-295910" lvl="4" marL="22860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060"/>
              <a:buChar char="•"/>
              <a:defRPr sz="1060"/>
            </a:lvl5pPr>
            <a:lvl6pPr indent="-295910" lvl="5" marL="27432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060"/>
              <a:buChar char="•"/>
              <a:defRPr sz="1060"/>
            </a:lvl6pPr>
            <a:lvl7pPr indent="-295910" lvl="6" marL="32004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060"/>
              <a:buChar char="•"/>
              <a:defRPr sz="1060"/>
            </a:lvl7pPr>
            <a:lvl8pPr indent="-295909" lvl="7" marL="36576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060"/>
              <a:buChar char="•"/>
              <a:defRPr sz="1060"/>
            </a:lvl8pPr>
            <a:lvl9pPr indent="-295909" lvl="8" marL="41148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060"/>
              <a:buChar char="•"/>
              <a:defRPr sz="106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1242297" y="1090612"/>
            <a:ext cx="5816946" cy="20204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530"/>
              </a:spcBef>
              <a:spcAft>
                <a:spcPts val="0"/>
              </a:spcAft>
              <a:buClr>
                <a:schemeClr val="dk1"/>
              </a:buClr>
              <a:buSzPts val="848"/>
              <a:buNone/>
              <a:defRPr sz="847"/>
            </a:lvl1pPr>
            <a:lvl2pPr indent="-228600" lvl="1" marL="9144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742"/>
              <a:buNone/>
              <a:defRPr sz="742"/>
            </a:lvl2pPr>
            <a:lvl3pPr indent="-228600" lvl="2" marL="13716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636"/>
              <a:buNone/>
              <a:defRPr sz="636"/>
            </a:lvl3pPr>
            <a:lvl4pPr indent="-228600" lvl="3" marL="18288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530"/>
              <a:buNone/>
              <a:defRPr sz="530"/>
            </a:lvl4pPr>
            <a:lvl5pPr indent="-228600" lvl="4" marL="22860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530"/>
              <a:buNone/>
              <a:defRPr sz="530"/>
            </a:lvl5pPr>
            <a:lvl6pPr indent="-228600" lvl="5" marL="27432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530"/>
              <a:buNone/>
              <a:defRPr sz="530"/>
            </a:lvl6pPr>
            <a:lvl7pPr indent="-228600" lvl="6" marL="32004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530"/>
              <a:buNone/>
              <a:defRPr sz="530"/>
            </a:lvl7pPr>
            <a:lvl8pPr indent="-228600" lvl="7" marL="36576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530"/>
              <a:buNone/>
              <a:defRPr sz="530"/>
            </a:lvl8pPr>
            <a:lvl9pPr indent="-228600" lvl="8" marL="41148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530"/>
              <a:buNone/>
              <a:defRPr sz="53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1239947" y="3369454"/>
            <a:ext cx="4058007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5974289" y="3369454"/>
            <a:ext cx="6087011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12737634" y="3369454"/>
            <a:ext cx="4058007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1242297" y="242358"/>
            <a:ext cx="5816946" cy="8482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96"/>
              <a:buFont typeface="Calibri"/>
              <a:buNone/>
              <a:defRPr sz="169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7667474" y="523427"/>
            <a:ext cx="9130516" cy="258347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1242297" y="1090612"/>
            <a:ext cx="5816946" cy="20204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530"/>
              </a:spcBef>
              <a:spcAft>
                <a:spcPts val="0"/>
              </a:spcAft>
              <a:buClr>
                <a:schemeClr val="dk1"/>
              </a:buClr>
              <a:buSzPts val="848"/>
              <a:buNone/>
              <a:defRPr sz="847"/>
            </a:lvl1pPr>
            <a:lvl2pPr indent="-228600" lvl="1" marL="9144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742"/>
              <a:buNone/>
              <a:defRPr sz="742"/>
            </a:lvl2pPr>
            <a:lvl3pPr indent="-228600" lvl="2" marL="13716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636"/>
              <a:buNone/>
              <a:defRPr sz="636"/>
            </a:lvl3pPr>
            <a:lvl4pPr indent="-228600" lvl="3" marL="18288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530"/>
              <a:buNone/>
              <a:defRPr sz="530"/>
            </a:lvl4pPr>
            <a:lvl5pPr indent="-228600" lvl="4" marL="22860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530"/>
              <a:buNone/>
              <a:defRPr sz="530"/>
            </a:lvl5pPr>
            <a:lvl6pPr indent="-228600" lvl="5" marL="27432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530"/>
              <a:buNone/>
              <a:defRPr sz="530"/>
            </a:lvl6pPr>
            <a:lvl7pPr indent="-228600" lvl="6" marL="32004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530"/>
              <a:buNone/>
              <a:defRPr sz="530"/>
            </a:lvl7pPr>
            <a:lvl8pPr indent="-228600" lvl="7" marL="36576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530"/>
              <a:buNone/>
              <a:defRPr sz="530"/>
            </a:lvl8pPr>
            <a:lvl9pPr indent="-228600" lvl="8" marL="411480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530"/>
              <a:buNone/>
              <a:defRPr sz="53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1239947" y="3369454"/>
            <a:ext cx="4058007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5974289" y="3369454"/>
            <a:ext cx="6087011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12737634" y="3369454"/>
            <a:ext cx="4058007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1239947" y="193550"/>
            <a:ext cx="15555695" cy="70267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32"/>
              <a:buFont typeface="Calibri"/>
              <a:buNone/>
              <a:defRPr b="0" i="0" sz="233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1239947" y="967750"/>
            <a:ext cx="15555695" cy="23066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2834" lvl="0" marL="457200" marR="0" rtl="0" algn="l">
              <a:lnSpc>
                <a:spcPct val="90000"/>
              </a:lnSpc>
              <a:spcBef>
                <a:spcPts val="530"/>
              </a:spcBef>
              <a:spcAft>
                <a:spcPts val="0"/>
              </a:spcAft>
              <a:buClr>
                <a:schemeClr val="dk1"/>
              </a:buClr>
              <a:buSzPts val="1484"/>
              <a:buFont typeface="Arial"/>
              <a:buChar char="•"/>
              <a:defRPr b="0" i="0" sz="14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09372" lvl="1" marL="914400" marR="0" rtl="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272"/>
              <a:buFont typeface="Arial"/>
              <a:buChar char="•"/>
              <a:defRPr b="0" i="0" sz="127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5910" lvl="2" marL="1371600" marR="0" rtl="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1060"/>
              <a:buFont typeface="Arial"/>
              <a:buChar char="•"/>
              <a:defRPr b="0" i="0" sz="10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89178" lvl="3" marL="1828800" marR="0" rtl="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54"/>
              <a:buFont typeface="Arial"/>
              <a:buChar char="•"/>
              <a:defRPr b="0" i="0" sz="95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89179" lvl="4" marL="2286000" marR="0" rtl="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54"/>
              <a:buFont typeface="Arial"/>
              <a:buChar char="•"/>
              <a:defRPr b="0" i="0" sz="95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89179" lvl="5" marL="2743200" marR="0" rtl="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54"/>
              <a:buFont typeface="Arial"/>
              <a:buChar char="•"/>
              <a:defRPr b="0" i="0" sz="95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89179" lvl="6" marL="3200400" marR="0" rtl="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54"/>
              <a:buFont typeface="Arial"/>
              <a:buChar char="•"/>
              <a:defRPr b="0" i="0" sz="95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89178" lvl="7" marL="3657600" marR="0" rtl="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54"/>
              <a:buFont typeface="Arial"/>
              <a:buChar char="•"/>
              <a:defRPr b="0" i="0" sz="95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89178" lvl="8" marL="4114800" marR="0" rtl="0" algn="l">
              <a:lnSpc>
                <a:spcPct val="90000"/>
              </a:lnSpc>
              <a:spcBef>
                <a:spcPts val="265"/>
              </a:spcBef>
              <a:spcAft>
                <a:spcPts val="0"/>
              </a:spcAft>
              <a:buClr>
                <a:schemeClr val="dk1"/>
              </a:buClr>
              <a:buSzPts val="954"/>
              <a:buFont typeface="Arial"/>
              <a:buChar char="•"/>
              <a:defRPr b="0" i="0" sz="95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1239947" y="3369454"/>
            <a:ext cx="4058007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3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5974289" y="3369454"/>
            <a:ext cx="6087011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3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12737634" y="3369454"/>
            <a:ext cx="4058007" cy="19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63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63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63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63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63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63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63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63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63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6204" y="1148861"/>
            <a:ext cx="4140627" cy="1384443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2"/>
          <p:cNvSpPr txBox="1"/>
          <p:nvPr/>
        </p:nvSpPr>
        <p:spPr>
          <a:xfrm>
            <a:off x="5546350" y="372425"/>
            <a:ext cx="12093300" cy="30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81"/>
              <a:buFont typeface="Calibri"/>
              <a:buNone/>
            </a:pPr>
            <a:r>
              <a:rPr b="1" lang="es-MX" sz="4281">
                <a:solidFill>
                  <a:srgbClr val="8C5397"/>
                </a:solidFill>
                <a:latin typeface="Big Shoulders Text"/>
                <a:ea typeface="Big Shoulders Text"/>
                <a:cs typeface="Big Shoulders Text"/>
                <a:sym typeface="Big Shoulders Text"/>
              </a:rPr>
              <a:t>Pepita Pere</a:t>
            </a:r>
            <a:r>
              <a:rPr b="1" i="0" lang="es-MX" sz="4281" u="none" cap="none" strike="noStrike">
                <a:solidFill>
                  <a:srgbClr val="8C5397"/>
                </a:solidFill>
                <a:latin typeface="Big Shoulders Text"/>
                <a:ea typeface="Big Shoulders Text"/>
                <a:cs typeface="Big Shoulders Text"/>
                <a:sym typeface="Big Shoulders Text"/>
              </a:rPr>
              <a:t>z Sot</a:t>
            </a:r>
            <a:r>
              <a:rPr b="1" lang="es-MX" sz="4281">
                <a:solidFill>
                  <a:srgbClr val="8C5397"/>
                </a:solidFill>
                <a:latin typeface="Big Shoulders Text"/>
                <a:ea typeface="Big Shoulders Text"/>
                <a:cs typeface="Big Shoulders Text"/>
                <a:sym typeface="Big Shoulders Text"/>
              </a:rPr>
              <a:t>omayor</a:t>
            </a:r>
            <a:endParaRPr b="1" i="0" sz="4281" u="none" cap="none" strike="noStrike">
              <a:solidFill>
                <a:srgbClr val="8C5397"/>
              </a:solidFill>
              <a:latin typeface="Big Shoulders Text"/>
              <a:ea typeface="Big Shoulders Text"/>
              <a:cs typeface="Big Shoulders Text"/>
              <a:sym typeface="Big Shoulders Text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81"/>
              <a:buFont typeface="Calibri"/>
              <a:buNone/>
            </a:pPr>
            <a:r>
              <a:rPr b="1" lang="es-MX" sz="3381">
                <a:solidFill>
                  <a:schemeClr val="dk1"/>
                </a:solidFill>
                <a:latin typeface="Big Shoulders Text"/>
                <a:ea typeface="Big Shoulders Text"/>
                <a:cs typeface="Big Shoulders Text"/>
                <a:sym typeface="Big Shoulders Text"/>
              </a:rPr>
              <a:t>Contratista / Técnic@ / Profesional / Profesional Especializada</a:t>
            </a:r>
            <a:endParaRPr b="1" sz="3381">
              <a:solidFill>
                <a:schemeClr val="dk1"/>
              </a:solidFill>
              <a:latin typeface="Big Shoulders Text"/>
              <a:ea typeface="Big Shoulders Text"/>
              <a:cs typeface="Big Shoulders Text"/>
              <a:sym typeface="Big Shoulders Text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81"/>
              <a:buFont typeface="Calibri"/>
              <a:buNone/>
            </a:pPr>
            <a:r>
              <a:rPr lang="es-MX" sz="3381">
                <a:solidFill>
                  <a:schemeClr val="dk1"/>
                </a:solidFill>
                <a:latin typeface="Big Shoulders Text Black"/>
                <a:ea typeface="Big Shoulders Text Black"/>
                <a:cs typeface="Big Shoulders Text Black"/>
                <a:sym typeface="Big Shoulders Text Black"/>
              </a:rPr>
              <a:t>Área / Proceso / Dirección / Subsecretaría</a:t>
            </a:r>
            <a:endParaRPr sz="3381">
              <a:solidFill>
                <a:schemeClr val="dk1"/>
              </a:solidFill>
              <a:latin typeface="Big Shoulders Text Black"/>
              <a:ea typeface="Big Shoulders Text Black"/>
              <a:cs typeface="Big Shoulders Text Black"/>
              <a:sym typeface="Big Shoulders Text Black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81"/>
              <a:buFont typeface="Calibri"/>
              <a:buNone/>
            </a:pPr>
            <a:r>
              <a:rPr b="1" lang="es-MX" sz="3381">
                <a:solidFill>
                  <a:schemeClr val="dk1"/>
                </a:solidFill>
                <a:latin typeface="Big Shoulders Text"/>
                <a:ea typeface="Big Shoulders Text"/>
                <a:cs typeface="Big Shoulders Text"/>
                <a:sym typeface="Big Shoulders Text"/>
              </a:rPr>
              <a:t>usuariocorreo@sdmujer.gov.co</a:t>
            </a:r>
            <a:endParaRPr sz="3381">
              <a:solidFill>
                <a:schemeClr val="dk1"/>
              </a:solidFill>
              <a:latin typeface="Big Shoulders Text Black"/>
              <a:ea typeface="Big Shoulders Text Black"/>
              <a:cs typeface="Big Shoulders Text Black"/>
              <a:sym typeface="Big Shoulders Text Black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81"/>
              <a:buFont typeface="Calibri"/>
              <a:buNone/>
            </a:pPr>
            <a:r>
              <a:rPr b="1" lang="es-MX" sz="3381">
                <a:solidFill>
                  <a:schemeClr val="dk1"/>
                </a:solidFill>
                <a:latin typeface="Big Shoulders Text"/>
                <a:ea typeface="Big Shoulders Text"/>
                <a:cs typeface="Big Shoulders Text"/>
                <a:sym typeface="Big Shoulders Text"/>
              </a:rPr>
              <a:t>Av. Calle 26 # 69-76 - Torre 1 - piso 9</a:t>
            </a:r>
            <a:endParaRPr b="1" sz="3381">
              <a:solidFill>
                <a:schemeClr val="dk1"/>
              </a:solidFill>
              <a:latin typeface="Big Shoulders Text"/>
              <a:ea typeface="Big Shoulders Text"/>
              <a:cs typeface="Big Shoulders Text"/>
              <a:sym typeface="Big Shoulders Text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81"/>
              <a:buFont typeface="Calibri"/>
              <a:buNone/>
            </a:pPr>
            <a:r>
              <a:rPr b="1" lang="es-MX" sz="3181">
                <a:solidFill>
                  <a:srgbClr val="666666"/>
                </a:solidFill>
                <a:latin typeface="Big Shoulders Text"/>
                <a:ea typeface="Big Shoulders Text"/>
                <a:cs typeface="Big Shoulders Text"/>
                <a:sym typeface="Big Shoulders Text"/>
              </a:rPr>
              <a:t>www.sdmujer.gov.co</a:t>
            </a:r>
            <a:endParaRPr b="1" sz="3181">
              <a:solidFill>
                <a:srgbClr val="666666"/>
              </a:solidFill>
              <a:latin typeface="Big Shoulders Text"/>
              <a:ea typeface="Big Shoulders Text"/>
              <a:cs typeface="Big Shoulders Text"/>
              <a:sym typeface="Big Shoulders Tex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2022-05-09T18:57:18Z</dcterms:created>
  <dc:creator>Luis Francisco González Silva</dc:creator>
</cp:coreProperties>
</file>