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74" r:id="rId3"/>
    <p:sldId id="260" r:id="rId4"/>
    <p:sldId id="268" r:id="rId5"/>
    <p:sldId id="276" r:id="rId6"/>
    <p:sldId id="272" r:id="rId7"/>
    <p:sldId id="262" r:id="rId8"/>
    <p:sldId id="266" r:id="rId9"/>
    <p:sldId id="265" r:id="rId10"/>
    <p:sldId id="264" r:id="rId11"/>
    <p:sldId id="281" r:id="rId12"/>
    <p:sldId id="283" r:id="rId13"/>
    <p:sldId id="282" r:id="rId14"/>
    <p:sldId id="271" r:id="rId15"/>
    <p:sldId id="284" r:id="rId16"/>
    <p:sldId id="286" r:id="rId17"/>
    <p:sldId id="288" r:id="rId18"/>
    <p:sldId id="285" r:id="rId19"/>
    <p:sldId id="289" r:id="rId20"/>
    <p:sldId id="275" r:id="rId21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CCFFFF"/>
    <a:srgbClr val="CCECFF"/>
    <a:srgbClr val="66CCFF"/>
    <a:srgbClr val="33CCFF"/>
    <a:srgbClr val="003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25CF63-32E1-43BE-8E8E-60E6A9F13138}" type="doc">
      <dgm:prSet loTypeId="urn:microsoft.com/office/officeart/2005/8/layout/pList2#1" loCatId="list" qsTypeId="urn:microsoft.com/office/officeart/2005/8/quickstyle/simple1" qsCatId="simple" csTypeId="urn:microsoft.com/office/officeart/2005/8/colors/accent1_2" csCatId="accent1" phldr="1"/>
      <dgm:spPr/>
    </dgm:pt>
    <dgm:pt modelId="{EAD7AB95-FF51-40B9-8FCE-A8814593ABB2}">
      <dgm:prSet phldrT="[Texto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6000">
              <a:schemeClr val="accent1">
                <a:lumMod val="45000"/>
                <a:lumOff val="55000"/>
              </a:schemeClr>
            </a:gs>
            <a:gs pos="100000">
              <a:srgbClr val="0099FF"/>
            </a:gs>
            <a:gs pos="23000">
              <a:schemeClr val="accent1">
                <a:lumMod val="30000"/>
                <a:lumOff val="70000"/>
              </a:schemeClr>
            </a:gs>
          </a:gsLst>
          <a:lin ang="16200000" scaled="1"/>
        </a:gra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1.Fase de formulación y formalización del Plan Anual de </a:t>
          </a:r>
          <a:r>
            <a:rPr lang="es-CO" sz="2800" b="1" kern="1200" noProof="0" dirty="0">
              <a:solidFill>
                <a:srgbClr val="003E65"/>
              </a:solidFill>
              <a:latin typeface="+mj-lt"/>
              <a:ea typeface="+mj-ea"/>
              <a:cs typeface="+mj-cs"/>
            </a:rPr>
            <a:t>Trabajo</a:t>
          </a: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.</a:t>
          </a:r>
        </a:p>
      </dgm:t>
    </dgm:pt>
    <dgm:pt modelId="{B17AE738-ECB0-4CF3-8BB3-DE6E12C60E87}" type="parTrans" cxnId="{2268151E-9B37-4C30-B913-697DD313D160}">
      <dgm:prSet/>
      <dgm:spPr/>
      <dgm:t>
        <a:bodyPr/>
        <a:lstStyle/>
        <a:p>
          <a:endParaRPr lang="es-CO"/>
        </a:p>
      </dgm:t>
    </dgm:pt>
    <dgm:pt modelId="{8B57A993-BDF2-4FAF-B395-D0AE8971F7DD}" type="sibTrans" cxnId="{2268151E-9B37-4C30-B913-697DD313D160}">
      <dgm:prSet/>
      <dgm:spPr/>
      <dgm:t>
        <a:bodyPr/>
        <a:lstStyle/>
        <a:p>
          <a:endParaRPr lang="es-CO"/>
        </a:p>
      </dgm:t>
    </dgm:pt>
    <dgm:pt modelId="{50311CC4-7A80-4589-8E3E-AAF351F4B813}">
      <dgm:prSet phldrT="[Texto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6000">
              <a:schemeClr val="accent1">
                <a:lumMod val="45000"/>
                <a:lumOff val="55000"/>
              </a:schemeClr>
            </a:gs>
            <a:gs pos="100000">
              <a:srgbClr val="0099FF"/>
            </a:gs>
            <a:gs pos="23000">
              <a:schemeClr val="accent1">
                <a:lumMod val="30000"/>
                <a:lumOff val="70000"/>
              </a:schemeClr>
            </a:gs>
          </a:gsLst>
          <a:lin ang="16200000" scaled="1"/>
        </a:gra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es-CO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2.Fase de Valoración del primer período de Evaluación.</a:t>
          </a:r>
        </a:p>
      </dgm:t>
    </dgm:pt>
    <dgm:pt modelId="{48853FC9-0193-485B-9311-3ED828FA061D}" type="sibTrans" cxnId="{670F3C26-8E2D-4B73-BBE3-97452E554C4F}">
      <dgm:prSet/>
      <dgm:spPr/>
      <dgm:t>
        <a:bodyPr/>
        <a:lstStyle/>
        <a:p>
          <a:endParaRPr lang="es-CO"/>
        </a:p>
      </dgm:t>
    </dgm:pt>
    <dgm:pt modelId="{E4E0D25C-D493-460C-BFEC-F5E9A2BA7674}" type="parTrans" cxnId="{670F3C26-8E2D-4B73-BBE3-97452E554C4F}">
      <dgm:prSet/>
      <dgm:spPr/>
      <dgm:t>
        <a:bodyPr/>
        <a:lstStyle/>
        <a:p>
          <a:endParaRPr lang="es-CO"/>
        </a:p>
      </dgm:t>
    </dgm:pt>
    <dgm:pt modelId="{7ECB22C8-C296-462D-9FFF-15165716B52E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6000">
              <a:schemeClr val="accent1">
                <a:lumMod val="45000"/>
                <a:lumOff val="55000"/>
              </a:schemeClr>
            </a:gs>
            <a:gs pos="100000">
              <a:srgbClr val="0099FF"/>
            </a:gs>
            <a:gs pos="23000">
              <a:schemeClr val="accent1">
                <a:lumMod val="30000"/>
                <a:lumOff val="70000"/>
              </a:schemeClr>
            </a:gs>
          </a:gsLst>
          <a:lin ang="16200000" scaled="1"/>
        </a:gradFill>
        <a:ln>
          <a:solidFill>
            <a:schemeClr val="accent1"/>
          </a:solidFill>
        </a:ln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es-CO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3.Fase de Valoración del segundo período de Evaluación.</a:t>
          </a:r>
        </a:p>
      </dgm:t>
    </dgm:pt>
    <dgm:pt modelId="{49A82E44-0154-4E72-AD2C-AD01BBA92047}" type="sibTrans" cxnId="{2A263CE1-146B-4172-B9DC-FE581774EB2A}">
      <dgm:prSet/>
      <dgm:spPr/>
      <dgm:t>
        <a:bodyPr/>
        <a:lstStyle/>
        <a:p>
          <a:endParaRPr lang="es-CO"/>
        </a:p>
      </dgm:t>
    </dgm:pt>
    <dgm:pt modelId="{DABBEB3E-3BFC-4814-8B17-C0DBF473B280}" type="parTrans" cxnId="{2A263CE1-146B-4172-B9DC-FE581774EB2A}">
      <dgm:prSet/>
      <dgm:spPr/>
      <dgm:t>
        <a:bodyPr/>
        <a:lstStyle/>
        <a:p>
          <a:endParaRPr lang="es-CO"/>
        </a:p>
      </dgm:t>
    </dgm:pt>
    <dgm:pt modelId="{4DBE3D22-7042-46B5-B2E1-BB959F0ABF33}" type="pres">
      <dgm:prSet presAssocID="{BC25CF63-32E1-43BE-8E8E-60E6A9F13138}" presName="Name0" presStyleCnt="0">
        <dgm:presLayoutVars>
          <dgm:dir/>
          <dgm:resizeHandles val="exact"/>
        </dgm:presLayoutVars>
      </dgm:prSet>
      <dgm:spPr/>
    </dgm:pt>
    <dgm:pt modelId="{C0765D24-8F39-4DD1-8627-D05D1DEEAB64}" type="pres">
      <dgm:prSet presAssocID="{BC25CF63-32E1-43BE-8E8E-60E6A9F13138}" presName="bkgdShp" presStyleLbl="alignAccFollowNode1" presStyleIdx="0" presStyleCnt="1" custScaleX="100000" custLinFactNeighborX="6127" custLinFactNeighborY="-1265"/>
      <dgm:spPr/>
    </dgm:pt>
    <dgm:pt modelId="{23C43A6B-7FA3-43F7-B2DD-6B5D34444A8B}" type="pres">
      <dgm:prSet presAssocID="{BC25CF63-32E1-43BE-8E8E-60E6A9F13138}" presName="linComp" presStyleCnt="0"/>
      <dgm:spPr/>
    </dgm:pt>
    <dgm:pt modelId="{2C0BFB6A-4907-46D2-B21C-90531FE17D74}" type="pres">
      <dgm:prSet presAssocID="{EAD7AB95-FF51-40B9-8FCE-A8814593ABB2}" presName="compNode" presStyleCnt="0"/>
      <dgm:spPr/>
    </dgm:pt>
    <dgm:pt modelId="{866381DA-15BB-42BD-9035-00A852B40BFF}" type="pres">
      <dgm:prSet presAssocID="{EAD7AB95-FF51-40B9-8FCE-A8814593ABB2}" presName="node" presStyleLbl="node1" presStyleIdx="0" presStyleCnt="3" custScaleX="124443" custLinFactNeighborX="-763" custLinFactNeighborY="444">
        <dgm:presLayoutVars>
          <dgm:bulletEnabled val="1"/>
        </dgm:presLayoutVars>
      </dgm:prSet>
      <dgm:spPr/>
    </dgm:pt>
    <dgm:pt modelId="{0C4A1664-0E1C-4595-AC63-54EF76117E22}" type="pres">
      <dgm:prSet presAssocID="{EAD7AB95-FF51-40B9-8FCE-A8814593ABB2}" presName="invisiNode" presStyleLbl="node1" presStyleIdx="0" presStyleCnt="3"/>
      <dgm:spPr/>
    </dgm:pt>
    <dgm:pt modelId="{37F6173D-A985-48B5-B725-C1BADEC9087C}" type="pres">
      <dgm:prSet presAssocID="{EAD7AB95-FF51-40B9-8FCE-A8814593ABB2}" presName="imagNode" presStyleLbl="fgImgPlace1" presStyleIdx="0" presStyleCnt="3" custScaleX="4618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B508D8C-4477-4AF6-A2A0-C78AA27682D0}" type="pres">
      <dgm:prSet presAssocID="{8B57A993-BDF2-4FAF-B395-D0AE8971F7DD}" presName="sibTrans" presStyleLbl="sibTrans2D1" presStyleIdx="0" presStyleCnt="0"/>
      <dgm:spPr/>
    </dgm:pt>
    <dgm:pt modelId="{4385E340-746D-4A64-8E1B-C91BD5F0EBA8}" type="pres">
      <dgm:prSet presAssocID="{50311CC4-7A80-4589-8E3E-AAF351F4B813}" presName="compNode" presStyleCnt="0"/>
      <dgm:spPr/>
    </dgm:pt>
    <dgm:pt modelId="{2F53C086-1049-4D04-AC9F-24D8C7380D2B}" type="pres">
      <dgm:prSet presAssocID="{50311CC4-7A80-4589-8E3E-AAF351F4B813}" presName="node" presStyleLbl="node1" presStyleIdx="1" presStyleCnt="3" custLinFactNeighborX="3817" custLinFactNeighborY="908">
        <dgm:presLayoutVars>
          <dgm:bulletEnabled val="1"/>
        </dgm:presLayoutVars>
      </dgm:prSet>
      <dgm:spPr/>
    </dgm:pt>
    <dgm:pt modelId="{5143388A-A603-49BC-83A0-3C7044E29652}" type="pres">
      <dgm:prSet presAssocID="{50311CC4-7A80-4589-8E3E-AAF351F4B813}" presName="invisiNode" presStyleLbl="node1" presStyleIdx="1" presStyleCnt="3"/>
      <dgm:spPr/>
    </dgm:pt>
    <dgm:pt modelId="{708BDDE0-7BA8-4C1A-9578-AFB0BFD7EDE9}" type="pres">
      <dgm:prSet presAssocID="{50311CC4-7A80-4589-8E3E-AAF351F4B813}" presName="imagNode" presStyleLbl="fgImgPlace1" presStyleIdx="1" presStyleCnt="3" custScaleX="6186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6669D99-08F0-4BFF-B610-C23F79ED6C78}" type="pres">
      <dgm:prSet presAssocID="{48853FC9-0193-485B-9311-3ED828FA061D}" presName="sibTrans" presStyleLbl="sibTrans2D1" presStyleIdx="0" presStyleCnt="0"/>
      <dgm:spPr/>
    </dgm:pt>
    <dgm:pt modelId="{5225D8D7-F6DD-411E-BD64-E2384DD0B06B}" type="pres">
      <dgm:prSet presAssocID="{7ECB22C8-C296-462D-9FFF-15165716B52E}" presName="compNode" presStyleCnt="0"/>
      <dgm:spPr/>
    </dgm:pt>
    <dgm:pt modelId="{101DABE8-BAD9-42E3-A528-80726A36B53B}" type="pres">
      <dgm:prSet presAssocID="{7ECB22C8-C296-462D-9FFF-15165716B52E}" presName="node" presStyleLbl="node1" presStyleIdx="2" presStyleCnt="3">
        <dgm:presLayoutVars>
          <dgm:bulletEnabled val="1"/>
        </dgm:presLayoutVars>
      </dgm:prSet>
      <dgm:spPr/>
    </dgm:pt>
    <dgm:pt modelId="{DEABEDF3-1D9E-4EAF-8F7E-8DA72A0DCEBA}" type="pres">
      <dgm:prSet presAssocID="{7ECB22C8-C296-462D-9FFF-15165716B52E}" presName="invisiNode" presStyleLbl="node1" presStyleIdx="2" presStyleCnt="3"/>
      <dgm:spPr/>
    </dgm:pt>
    <dgm:pt modelId="{30A27636-0B84-4642-9A32-49475DFD08BD}" type="pres">
      <dgm:prSet presAssocID="{7ECB22C8-C296-462D-9FFF-15165716B52E}" presName="imagNode" presStyleLbl="fgImgPlace1" presStyleIdx="2" presStyleCnt="3" custScaleX="44308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2268151E-9B37-4C30-B913-697DD313D160}" srcId="{BC25CF63-32E1-43BE-8E8E-60E6A9F13138}" destId="{EAD7AB95-FF51-40B9-8FCE-A8814593ABB2}" srcOrd="0" destOrd="0" parTransId="{B17AE738-ECB0-4CF3-8BB3-DE6E12C60E87}" sibTransId="{8B57A993-BDF2-4FAF-B395-D0AE8971F7DD}"/>
    <dgm:cxn modelId="{670F3C26-8E2D-4B73-BBE3-97452E554C4F}" srcId="{BC25CF63-32E1-43BE-8E8E-60E6A9F13138}" destId="{50311CC4-7A80-4589-8E3E-AAF351F4B813}" srcOrd="1" destOrd="0" parTransId="{E4E0D25C-D493-460C-BFEC-F5E9A2BA7674}" sibTransId="{48853FC9-0193-485B-9311-3ED828FA061D}"/>
    <dgm:cxn modelId="{AB79012B-6E76-4D03-8FED-0664488E5CC0}" type="presOf" srcId="{EAD7AB95-FF51-40B9-8FCE-A8814593ABB2}" destId="{866381DA-15BB-42BD-9035-00A852B40BFF}" srcOrd="0" destOrd="0" presId="urn:microsoft.com/office/officeart/2005/8/layout/pList2#1"/>
    <dgm:cxn modelId="{69A37562-C17A-47C3-8239-DDA323C4BCEB}" type="presOf" srcId="{48853FC9-0193-485B-9311-3ED828FA061D}" destId="{E6669D99-08F0-4BFF-B610-C23F79ED6C78}" srcOrd="0" destOrd="0" presId="urn:microsoft.com/office/officeart/2005/8/layout/pList2#1"/>
    <dgm:cxn modelId="{69A2C682-9527-47FA-8A9C-BA49A8D41914}" type="presOf" srcId="{7ECB22C8-C296-462D-9FFF-15165716B52E}" destId="{101DABE8-BAD9-42E3-A528-80726A36B53B}" srcOrd="0" destOrd="0" presId="urn:microsoft.com/office/officeart/2005/8/layout/pList2#1"/>
    <dgm:cxn modelId="{547DE4A0-22A7-4919-A4A8-7D27E057963B}" type="presOf" srcId="{BC25CF63-32E1-43BE-8E8E-60E6A9F13138}" destId="{4DBE3D22-7042-46B5-B2E1-BB959F0ABF33}" srcOrd="0" destOrd="0" presId="urn:microsoft.com/office/officeart/2005/8/layout/pList2#1"/>
    <dgm:cxn modelId="{890E59C8-D1F5-41F8-A0BD-07779F989F04}" type="presOf" srcId="{50311CC4-7A80-4589-8E3E-AAF351F4B813}" destId="{2F53C086-1049-4D04-AC9F-24D8C7380D2B}" srcOrd="0" destOrd="0" presId="urn:microsoft.com/office/officeart/2005/8/layout/pList2#1"/>
    <dgm:cxn modelId="{2A263CE1-146B-4172-B9DC-FE581774EB2A}" srcId="{BC25CF63-32E1-43BE-8E8E-60E6A9F13138}" destId="{7ECB22C8-C296-462D-9FFF-15165716B52E}" srcOrd="2" destOrd="0" parTransId="{DABBEB3E-3BFC-4814-8B17-C0DBF473B280}" sibTransId="{49A82E44-0154-4E72-AD2C-AD01BBA92047}"/>
    <dgm:cxn modelId="{ADB76FEA-08DE-470A-9137-2BFDFBF497AC}" type="presOf" srcId="{8B57A993-BDF2-4FAF-B395-D0AE8971F7DD}" destId="{9B508D8C-4477-4AF6-A2A0-C78AA27682D0}" srcOrd="0" destOrd="0" presId="urn:microsoft.com/office/officeart/2005/8/layout/pList2#1"/>
    <dgm:cxn modelId="{ED2C5C6D-E617-4376-A612-BF5207C6BAEF}" type="presParOf" srcId="{4DBE3D22-7042-46B5-B2E1-BB959F0ABF33}" destId="{C0765D24-8F39-4DD1-8627-D05D1DEEAB64}" srcOrd="0" destOrd="0" presId="urn:microsoft.com/office/officeart/2005/8/layout/pList2#1"/>
    <dgm:cxn modelId="{A557B817-1D1C-4DB5-98D3-15D6D2F6BA9C}" type="presParOf" srcId="{4DBE3D22-7042-46B5-B2E1-BB959F0ABF33}" destId="{23C43A6B-7FA3-43F7-B2DD-6B5D34444A8B}" srcOrd="1" destOrd="0" presId="urn:microsoft.com/office/officeart/2005/8/layout/pList2#1"/>
    <dgm:cxn modelId="{061F55C2-D549-4E25-B1A5-941766EEA422}" type="presParOf" srcId="{23C43A6B-7FA3-43F7-B2DD-6B5D34444A8B}" destId="{2C0BFB6A-4907-46D2-B21C-90531FE17D74}" srcOrd="0" destOrd="0" presId="urn:microsoft.com/office/officeart/2005/8/layout/pList2#1"/>
    <dgm:cxn modelId="{F18200B8-3EEC-4239-BA73-51AA173BADC6}" type="presParOf" srcId="{2C0BFB6A-4907-46D2-B21C-90531FE17D74}" destId="{866381DA-15BB-42BD-9035-00A852B40BFF}" srcOrd="0" destOrd="0" presId="urn:microsoft.com/office/officeart/2005/8/layout/pList2#1"/>
    <dgm:cxn modelId="{BF327F14-EEF7-4D3C-8765-483EEAF97DB0}" type="presParOf" srcId="{2C0BFB6A-4907-46D2-B21C-90531FE17D74}" destId="{0C4A1664-0E1C-4595-AC63-54EF76117E22}" srcOrd="1" destOrd="0" presId="urn:microsoft.com/office/officeart/2005/8/layout/pList2#1"/>
    <dgm:cxn modelId="{225CCF47-FB0B-48EE-A979-9C51F25B6FF3}" type="presParOf" srcId="{2C0BFB6A-4907-46D2-B21C-90531FE17D74}" destId="{37F6173D-A985-48B5-B725-C1BADEC9087C}" srcOrd="2" destOrd="0" presId="urn:microsoft.com/office/officeart/2005/8/layout/pList2#1"/>
    <dgm:cxn modelId="{AE5ECEFA-6EBF-4247-86FE-EA01B559F2C6}" type="presParOf" srcId="{23C43A6B-7FA3-43F7-B2DD-6B5D34444A8B}" destId="{9B508D8C-4477-4AF6-A2A0-C78AA27682D0}" srcOrd="1" destOrd="0" presId="urn:microsoft.com/office/officeart/2005/8/layout/pList2#1"/>
    <dgm:cxn modelId="{F1E596FD-D570-48AF-B0B5-AEE32276D39A}" type="presParOf" srcId="{23C43A6B-7FA3-43F7-B2DD-6B5D34444A8B}" destId="{4385E340-746D-4A64-8E1B-C91BD5F0EBA8}" srcOrd="2" destOrd="0" presId="urn:microsoft.com/office/officeart/2005/8/layout/pList2#1"/>
    <dgm:cxn modelId="{D64CAAAA-9157-4621-8B10-E565FCC8C929}" type="presParOf" srcId="{4385E340-746D-4A64-8E1B-C91BD5F0EBA8}" destId="{2F53C086-1049-4D04-AC9F-24D8C7380D2B}" srcOrd="0" destOrd="0" presId="urn:microsoft.com/office/officeart/2005/8/layout/pList2#1"/>
    <dgm:cxn modelId="{268EE7F5-BEA8-4083-BAB1-F59475EB220E}" type="presParOf" srcId="{4385E340-746D-4A64-8E1B-C91BD5F0EBA8}" destId="{5143388A-A603-49BC-83A0-3C7044E29652}" srcOrd="1" destOrd="0" presId="urn:microsoft.com/office/officeart/2005/8/layout/pList2#1"/>
    <dgm:cxn modelId="{625731EF-41F8-4C6A-A27A-EE30DBAA6174}" type="presParOf" srcId="{4385E340-746D-4A64-8E1B-C91BD5F0EBA8}" destId="{708BDDE0-7BA8-4C1A-9578-AFB0BFD7EDE9}" srcOrd="2" destOrd="0" presId="urn:microsoft.com/office/officeart/2005/8/layout/pList2#1"/>
    <dgm:cxn modelId="{8F29B25F-7423-47E2-AA3C-FE9CAF7BCB24}" type="presParOf" srcId="{23C43A6B-7FA3-43F7-B2DD-6B5D34444A8B}" destId="{E6669D99-08F0-4BFF-B610-C23F79ED6C78}" srcOrd="3" destOrd="0" presId="urn:microsoft.com/office/officeart/2005/8/layout/pList2#1"/>
    <dgm:cxn modelId="{4CB3EC7A-458B-4222-8CCB-728F24AC746D}" type="presParOf" srcId="{23C43A6B-7FA3-43F7-B2DD-6B5D34444A8B}" destId="{5225D8D7-F6DD-411E-BD64-E2384DD0B06B}" srcOrd="4" destOrd="0" presId="urn:microsoft.com/office/officeart/2005/8/layout/pList2#1"/>
    <dgm:cxn modelId="{5A2F1BE2-27E5-4876-83CD-609B5E5E04DE}" type="presParOf" srcId="{5225D8D7-F6DD-411E-BD64-E2384DD0B06B}" destId="{101DABE8-BAD9-42E3-A528-80726A36B53B}" srcOrd="0" destOrd="0" presId="urn:microsoft.com/office/officeart/2005/8/layout/pList2#1"/>
    <dgm:cxn modelId="{0D8C0D3B-BDF8-443D-8F0B-A61F497E4C53}" type="presParOf" srcId="{5225D8D7-F6DD-411E-BD64-E2384DD0B06B}" destId="{DEABEDF3-1D9E-4EAF-8F7E-8DA72A0DCEBA}" srcOrd="1" destOrd="0" presId="urn:microsoft.com/office/officeart/2005/8/layout/pList2#1"/>
    <dgm:cxn modelId="{26C404AB-FA81-4917-B16D-C77282B74837}" type="presParOf" srcId="{5225D8D7-F6DD-411E-BD64-E2384DD0B06B}" destId="{30A27636-0B84-4642-9A32-49475DFD08BD}" srcOrd="2" destOrd="0" presId="urn:microsoft.com/office/officeart/2005/8/layout/p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2DD96C-8DF8-443F-8174-CE68C5FCA89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DD0CE8D-8655-4B82-97D8-33BDE5A32D5B}">
      <dgm:prSet/>
      <dgm:spPr/>
      <dgm:t>
        <a:bodyPr/>
        <a:lstStyle/>
        <a:p>
          <a:pPr rtl="0"/>
          <a:endParaRPr lang="es-CO"/>
        </a:p>
      </dgm:t>
    </dgm:pt>
    <dgm:pt modelId="{5D9A1242-12BB-49CD-83ED-33F49F0DD2BE}" type="parTrans" cxnId="{2F87373C-6879-47A3-9340-B11CB7EA2B17}">
      <dgm:prSet/>
      <dgm:spPr/>
      <dgm:t>
        <a:bodyPr/>
        <a:lstStyle/>
        <a:p>
          <a:endParaRPr lang="es-CO"/>
        </a:p>
      </dgm:t>
    </dgm:pt>
    <dgm:pt modelId="{C5566C30-9ECD-4A9C-81B3-F42350543997}" type="sibTrans" cxnId="{2F87373C-6879-47A3-9340-B11CB7EA2B17}">
      <dgm:prSet/>
      <dgm:spPr/>
      <dgm:t>
        <a:bodyPr/>
        <a:lstStyle/>
        <a:p>
          <a:endParaRPr lang="es-CO"/>
        </a:p>
      </dgm:t>
    </dgm:pt>
    <dgm:pt modelId="{653C693A-AC97-4680-9C76-123C43D4BCC0}">
      <dgm:prSet/>
      <dgm:spPr/>
      <dgm:t>
        <a:bodyPr/>
        <a:lstStyle/>
        <a:p>
          <a:pPr rtl="0"/>
          <a:endParaRPr lang="es-CO" dirty="0"/>
        </a:p>
      </dgm:t>
    </dgm:pt>
    <dgm:pt modelId="{8F3EA7BF-62E2-4663-B371-EE22A8771E0B}" type="parTrans" cxnId="{DD52073A-6809-45CE-8CD2-1A3C94315785}">
      <dgm:prSet/>
      <dgm:spPr/>
      <dgm:t>
        <a:bodyPr/>
        <a:lstStyle/>
        <a:p>
          <a:endParaRPr lang="es-CO"/>
        </a:p>
      </dgm:t>
    </dgm:pt>
    <dgm:pt modelId="{25609C47-9F7C-458A-863B-F5AB30EDE76A}" type="sibTrans" cxnId="{DD52073A-6809-45CE-8CD2-1A3C94315785}">
      <dgm:prSet/>
      <dgm:spPr/>
      <dgm:t>
        <a:bodyPr/>
        <a:lstStyle/>
        <a:p>
          <a:endParaRPr lang="es-CO"/>
        </a:p>
      </dgm:t>
    </dgm:pt>
    <dgm:pt modelId="{069BFF04-A31A-4A84-800E-21AF99319512}">
      <dgm:prSet/>
      <dgm:spPr/>
      <dgm:t>
        <a:bodyPr/>
        <a:lstStyle/>
        <a:p>
          <a:pPr rtl="0"/>
          <a:endParaRPr lang="es-CO" dirty="0"/>
        </a:p>
      </dgm:t>
    </dgm:pt>
    <dgm:pt modelId="{A8AB5C70-2547-49CF-B3FC-4120574EDE35}" type="parTrans" cxnId="{F3DAEBB7-2399-4221-B616-F39AAA84A95A}">
      <dgm:prSet/>
      <dgm:spPr/>
      <dgm:t>
        <a:bodyPr/>
        <a:lstStyle/>
        <a:p>
          <a:endParaRPr lang="es-CO"/>
        </a:p>
      </dgm:t>
    </dgm:pt>
    <dgm:pt modelId="{32A81DFE-FA5D-4DF3-95E7-E874C59943E0}" type="sibTrans" cxnId="{F3DAEBB7-2399-4221-B616-F39AAA84A95A}">
      <dgm:prSet/>
      <dgm:spPr/>
      <dgm:t>
        <a:bodyPr/>
        <a:lstStyle/>
        <a:p>
          <a:endParaRPr lang="es-CO"/>
        </a:p>
      </dgm:t>
    </dgm:pt>
    <dgm:pt modelId="{EACE8FC1-9264-4BB1-A4C3-9E8A27F8D62D}">
      <dgm:prSet/>
      <dgm:spPr/>
      <dgm:t>
        <a:bodyPr/>
        <a:lstStyle/>
        <a:p>
          <a:pPr rtl="0"/>
          <a:endParaRPr lang="es-CO" dirty="0"/>
        </a:p>
      </dgm:t>
    </dgm:pt>
    <dgm:pt modelId="{2AC2F295-851A-4ACF-896D-C510C37AF7F3}" type="parTrans" cxnId="{4B5D9EFC-86EF-49E2-858D-28D4857F488A}">
      <dgm:prSet/>
      <dgm:spPr/>
      <dgm:t>
        <a:bodyPr/>
        <a:lstStyle/>
        <a:p>
          <a:endParaRPr lang="es-CO"/>
        </a:p>
      </dgm:t>
    </dgm:pt>
    <dgm:pt modelId="{A12BF263-0130-4504-AF7C-25803C71A96D}" type="sibTrans" cxnId="{4B5D9EFC-86EF-49E2-858D-28D4857F488A}">
      <dgm:prSet/>
      <dgm:spPr/>
      <dgm:t>
        <a:bodyPr/>
        <a:lstStyle/>
        <a:p>
          <a:endParaRPr lang="es-CO"/>
        </a:p>
      </dgm:t>
    </dgm:pt>
    <dgm:pt modelId="{CD4CFA60-9219-4041-94F2-BE92C33557DA}">
      <dgm:prSet/>
      <dgm:spPr/>
      <dgm:t>
        <a:bodyPr/>
        <a:lstStyle/>
        <a:p>
          <a:pPr rtl="0"/>
          <a:endParaRPr lang="pt-BR" dirty="0"/>
        </a:p>
      </dgm:t>
    </dgm:pt>
    <dgm:pt modelId="{9DF9CCE1-6259-4E85-848E-198907EFDE49}" type="parTrans" cxnId="{8EE02473-AE44-45C9-9A21-291D6744AF36}">
      <dgm:prSet/>
      <dgm:spPr/>
      <dgm:t>
        <a:bodyPr/>
        <a:lstStyle/>
        <a:p>
          <a:endParaRPr lang="es-CO"/>
        </a:p>
      </dgm:t>
    </dgm:pt>
    <dgm:pt modelId="{E64F1253-DE94-4EBD-BE9B-CA14985148F6}" type="sibTrans" cxnId="{8EE02473-AE44-45C9-9A21-291D6744AF36}">
      <dgm:prSet/>
      <dgm:spPr/>
      <dgm:t>
        <a:bodyPr/>
        <a:lstStyle/>
        <a:p>
          <a:endParaRPr lang="es-CO"/>
        </a:p>
      </dgm:t>
    </dgm:pt>
    <dgm:pt modelId="{34074CBD-FDFD-46BD-9CED-C1A236472BEF}">
      <dgm:prSet custT="1"/>
      <dgm:spPr/>
      <dgm:t>
        <a:bodyPr/>
        <a:lstStyle/>
        <a:p>
          <a:pPr rtl="0"/>
          <a:endParaRPr lang="es-CO" sz="1300" b="0" dirty="0"/>
        </a:p>
      </dgm:t>
    </dgm:pt>
    <dgm:pt modelId="{F567E923-D5FC-442F-BC3D-272DB07D1D82}" type="parTrans" cxnId="{D72C2D12-FEB4-44DF-B014-9A4462C2EBE9}">
      <dgm:prSet/>
      <dgm:spPr/>
      <dgm:t>
        <a:bodyPr/>
        <a:lstStyle/>
        <a:p>
          <a:endParaRPr lang="es-CO"/>
        </a:p>
      </dgm:t>
    </dgm:pt>
    <dgm:pt modelId="{C33018A7-5F47-4F71-B648-45153D0A5AE4}" type="sibTrans" cxnId="{D72C2D12-FEB4-44DF-B014-9A4462C2EBE9}">
      <dgm:prSet/>
      <dgm:spPr/>
      <dgm:t>
        <a:bodyPr/>
        <a:lstStyle/>
        <a:p>
          <a:endParaRPr lang="es-CO"/>
        </a:p>
      </dgm:t>
    </dgm:pt>
    <dgm:pt modelId="{86DBC4EC-BFC7-4C0F-9C13-8FC95022019E}" type="pres">
      <dgm:prSet presAssocID="{082DD96C-8DF8-443F-8174-CE68C5FCA893}" presName="Name0" presStyleCnt="0">
        <dgm:presLayoutVars>
          <dgm:dir/>
          <dgm:resizeHandles val="exact"/>
        </dgm:presLayoutVars>
      </dgm:prSet>
      <dgm:spPr/>
    </dgm:pt>
    <dgm:pt modelId="{FEA2C825-A23B-405B-AA8B-5981D2E63FAA}" type="pres">
      <dgm:prSet presAssocID="{082DD96C-8DF8-443F-8174-CE68C5FCA893}" presName="arrow" presStyleLbl="bgShp" presStyleIdx="0" presStyleCnt="1" custLinFactNeighborX="1201" custLinFactNeighborY="-38339"/>
      <dgm:spPr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</dgm:pt>
    <dgm:pt modelId="{43A948A8-50EC-4EA2-8714-3E14B564642E}" type="pres">
      <dgm:prSet presAssocID="{082DD96C-8DF8-443F-8174-CE68C5FCA893}" presName="points" presStyleCnt="0"/>
      <dgm:spPr/>
    </dgm:pt>
    <dgm:pt modelId="{4F25E9DC-A292-4E77-9628-F87ED52E93D8}" type="pres">
      <dgm:prSet presAssocID="{7DD0CE8D-8655-4B82-97D8-33BDE5A32D5B}" presName="compositeA" presStyleCnt="0"/>
      <dgm:spPr/>
    </dgm:pt>
    <dgm:pt modelId="{7D52A0E7-92A4-4B15-9C53-0CCD673BDA06}" type="pres">
      <dgm:prSet presAssocID="{7DD0CE8D-8655-4B82-97D8-33BDE5A32D5B}" presName="textA" presStyleLbl="revTx" presStyleIdx="0" presStyleCnt="6">
        <dgm:presLayoutVars>
          <dgm:bulletEnabled val="1"/>
        </dgm:presLayoutVars>
      </dgm:prSet>
      <dgm:spPr/>
    </dgm:pt>
    <dgm:pt modelId="{2BF29766-3010-4155-B5E5-F13AF6DB4230}" type="pres">
      <dgm:prSet presAssocID="{7DD0CE8D-8655-4B82-97D8-33BDE5A32D5B}" presName="circleA" presStyleLbl="node1" presStyleIdx="0" presStyleCnt="6" custLinFactX="100000" custLinFactY="-52380" custLinFactNeighborX="156452" custLinFactNeighborY="-100000"/>
      <dgm:spPr>
        <a:solidFill>
          <a:srgbClr val="00B0F0"/>
        </a:solidFill>
      </dgm:spPr>
    </dgm:pt>
    <dgm:pt modelId="{625E2F79-6440-4F94-ADBA-E1389FC6F69F}" type="pres">
      <dgm:prSet presAssocID="{7DD0CE8D-8655-4B82-97D8-33BDE5A32D5B}" presName="spaceA" presStyleCnt="0"/>
      <dgm:spPr/>
    </dgm:pt>
    <dgm:pt modelId="{2373A64E-DEDA-47CB-A736-8F890C0F5786}" type="pres">
      <dgm:prSet presAssocID="{C5566C30-9ECD-4A9C-81B3-F42350543997}" presName="space" presStyleCnt="0"/>
      <dgm:spPr/>
    </dgm:pt>
    <dgm:pt modelId="{4C638A7E-2F4C-4317-9652-91DF51B0B284}" type="pres">
      <dgm:prSet presAssocID="{653C693A-AC97-4680-9C76-123C43D4BCC0}" presName="compositeB" presStyleCnt="0"/>
      <dgm:spPr/>
    </dgm:pt>
    <dgm:pt modelId="{3A0835A4-55F3-461F-86FF-BF67AF9D3A1C}" type="pres">
      <dgm:prSet presAssocID="{653C693A-AC97-4680-9C76-123C43D4BCC0}" presName="textB" presStyleLbl="revTx" presStyleIdx="1" presStyleCnt="6">
        <dgm:presLayoutVars>
          <dgm:bulletEnabled val="1"/>
        </dgm:presLayoutVars>
      </dgm:prSet>
      <dgm:spPr/>
    </dgm:pt>
    <dgm:pt modelId="{057DFD3B-8814-4FF2-B61E-24C99E0B36BE}" type="pres">
      <dgm:prSet presAssocID="{653C693A-AC97-4680-9C76-123C43D4BCC0}" presName="circleB" presStyleLbl="node1" presStyleIdx="1" presStyleCnt="6" custLinFactX="116298" custLinFactY="-52532" custLinFactNeighborX="200000" custLinFactNeighborY="-100000"/>
      <dgm:spPr>
        <a:solidFill>
          <a:srgbClr val="00B0F0"/>
        </a:solidFill>
      </dgm:spPr>
    </dgm:pt>
    <dgm:pt modelId="{7FB62F58-0E40-45DF-9CBB-AB9F988162D1}" type="pres">
      <dgm:prSet presAssocID="{653C693A-AC97-4680-9C76-123C43D4BCC0}" presName="spaceB" presStyleCnt="0"/>
      <dgm:spPr/>
    </dgm:pt>
    <dgm:pt modelId="{5C6C3C0E-82A3-4A28-8F5D-1A8006995EFD}" type="pres">
      <dgm:prSet presAssocID="{25609C47-9F7C-458A-863B-F5AB30EDE76A}" presName="space" presStyleCnt="0"/>
      <dgm:spPr/>
    </dgm:pt>
    <dgm:pt modelId="{B37B918C-D151-4009-8C99-DDE5336DDBB6}" type="pres">
      <dgm:prSet presAssocID="{069BFF04-A31A-4A84-800E-21AF99319512}" presName="compositeA" presStyleCnt="0"/>
      <dgm:spPr/>
    </dgm:pt>
    <dgm:pt modelId="{7F643958-8CF6-4D57-A5F2-4DB6CD6B7881}" type="pres">
      <dgm:prSet presAssocID="{069BFF04-A31A-4A84-800E-21AF99319512}" presName="textA" presStyleLbl="revTx" presStyleIdx="2" presStyleCnt="6">
        <dgm:presLayoutVars>
          <dgm:bulletEnabled val="1"/>
        </dgm:presLayoutVars>
      </dgm:prSet>
      <dgm:spPr/>
    </dgm:pt>
    <dgm:pt modelId="{EBF35D32-867F-4D45-B3B1-865323A4D787}" type="pres">
      <dgm:prSet presAssocID="{069BFF04-A31A-4A84-800E-21AF99319512}" presName="circleA" presStyleLbl="node1" presStyleIdx="2" presStyleCnt="6" custLinFactX="63335" custLinFactY="-64003" custLinFactNeighborX="100000" custLinFactNeighborY="-100000"/>
      <dgm:spPr/>
    </dgm:pt>
    <dgm:pt modelId="{915BD5A4-C0F4-4743-B1C9-32A22AAC2C33}" type="pres">
      <dgm:prSet presAssocID="{069BFF04-A31A-4A84-800E-21AF99319512}" presName="spaceA" presStyleCnt="0"/>
      <dgm:spPr/>
    </dgm:pt>
    <dgm:pt modelId="{175EF78B-801B-4389-842F-BF01D1DBEEAA}" type="pres">
      <dgm:prSet presAssocID="{32A81DFE-FA5D-4DF3-95E7-E874C59943E0}" presName="space" presStyleCnt="0"/>
      <dgm:spPr/>
    </dgm:pt>
    <dgm:pt modelId="{3AF2C987-96F4-4190-B666-B9CC790E8369}" type="pres">
      <dgm:prSet presAssocID="{EACE8FC1-9264-4BB1-A4C3-9E8A27F8D62D}" presName="compositeB" presStyleCnt="0"/>
      <dgm:spPr/>
    </dgm:pt>
    <dgm:pt modelId="{7DDDEC86-CA73-460C-A122-DB5F0E3BA98D}" type="pres">
      <dgm:prSet presAssocID="{EACE8FC1-9264-4BB1-A4C3-9E8A27F8D62D}" presName="textB" presStyleLbl="revTx" presStyleIdx="3" presStyleCnt="6">
        <dgm:presLayoutVars>
          <dgm:bulletEnabled val="1"/>
        </dgm:presLayoutVars>
      </dgm:prSet>
      <dgm:spPr/>
    </dgm:pt>
    <dgm:pt modelId="{553269C3-1B3C-49C3-B5A6-D9AFC403FBDE}" type="pres">
      <dgm:prSet presAssocID="{EACE8FC1-9264-4BB1-A4C3-9E8A27F8D62D}" presName="circleB" presStyleLbl="node1" presStyleIdx="3" presStyleCnt="6" custScaleX="78458" custLinFactY="-43229" custLinFactNeighborX="62067" custLinFactNeighborY="-100000"/>
      <dgm:spPr/>
    </dgm:pt>
    <dgm:pt modelId="{7F464CCF-4FF9-422B-A6B5-6D67CFCA6D71}" type="pres">
      <dgm:prSet presAssocID="{EACE8FC1-9264-4BB1-A4C3-9E8A27F8D62D}" presName="spaceB" presStyleCnt="0"/>
      <dgm:spPr/>
    </dgm:pt>
    <dgm:pt modelId="{A6AE665A-1FAD-420A-89F0-1B13910EA7A9}" type="pres">
      <dgm:prSet presAssocID="{A12BF263-0130-4504-AF7C-25803C71A96D}" presName="space" presStyleCnt="0"/>
      <dgm:spPr/>
    </dgm:pt>
    <dgm:pt modelId="{3E46A3F5-D07B-4A0C-8200-E7D10572A1E9}" type="pres">
      <dgm:prSet presAssocID="{CD4CFA60-9219-4041-94F2-BE92C33557DA}" presName="compositeA" presStyleCnt="0"/>
      <dgm:spPr/>
    </dgm:pt>
    <dgm:pt modelId="{CA5932FD-7B39-4822-82A5-43755BA5CEBC}" type="pres">
      <dgm:prSet presAssocID="{CD4CFA60-9219-4041-94F2-BE92C33557DA}" presName="textA" presStyleLbl="revTx" presStyleIdx="4" presStyleCnt="6">
        <dgm:presLayoutVars>
          <dgm:bulletEnabled val="1"/>
        </dgm:presLayoutVars>
      </dgm:prSet>
      <dgm:spPr/>
    </dgm:pt>
    <dgm:pt modelId="{2ED30987-8CD9-4D35-80C1-0EBB8669B29E}" type="pres">
      <dgm:prSet presAssocID="{CD4CFA60-9219-4041-94F2-BE92C33557DA}" presName="circleA" presStyleLbl="node1" presStyleIdx="4" presStyleCnt="6" custLinFactY="-60044" custLinFactNeighborX="16334" custLinFactNeighborY="-100000"/>
      <dgm:spPr/>
    </dgm:pt>
    <dgm:pt modelId="{ECBF2770-A28E-47A9-B7FB-A66846C916D3}" type="pres">
      <dgm:prSet presAssocID="{CD4CFA60-9219-4041-94F2-BE92C33557DA}" presName="spaceA" presStyleCnt="0"/>
      <dgm:spPr/>
    </dgm:pt>
    <dgm:pt modelId="{B4D88153-526B-4753-9FF7-4DAB697A2C56}" type="pres">
      <dgm:prSet presAssocID="{E64F1253-DE94-4EBD-BE9B-CA14985148F6}" presName="space" presStyleCnt="0"/>
      <dgm:spPr/>
    </dgm:pt>
    <dgm:pt modelId="{134C2CFC-892D-49C3-97B2-6B2EA0BFFE71}" type="pres">
      <dgm:prSet presAssocID="{34074CBD-FDFD-46BD-9CED-C1A236472BEF}" presName="compositeB" presStyleCnt="0"/>
      <dgm:spPr/>
    </dgm:pt>
    <dgm:pt modelId="{61042BE4-F13F-40B6-8D58-FE47423FE765}" type="pres">
      <dgm:prSet presAssocID="{34074CBD-FDFD-46BD-9CED-C1A236472BEF}" presName="textB" presStyleLbl="revTx" presStyleIdx="5" presStyleCnt="6">
        <dgm:presLayoutVars>
          <dgm:bulletEnabled val="1"/>
        </dgm:presLayoutVars>
      </dgm:prSet>
      <dgm:spPr/>
    </dgm:pt>
    <dgm:pt modelId="{AE5C3B14-2FE3-44EF-85D0-AA6C8E9175AF}" type="pres">
      <dgm:prSet presAssocID="{34074CBD-FDFD-46BD-9CED-C1A236472BEF}" presName="circleB" presStyleLbl="node1" presStyleIdx="5" presStyleCnt="6" custLinFactY="-51680" custLinFactNeighborX="43577" custLinFactNeighborY="-100000"/>
      <dgm:spPr/>
    </dgm:pt>
    <dgm:pt modelId="{531286E8-12E3-4626-84D0-D153A35673E7}" type="pres">
      <dgm:prSet presAssocID="{34074CBD-FDFD-46BD-9CED-C1A236472BEF}" presName="spaceB" presStyleCnt="0"/>
      <dgm:spPr/>
    </dgm:pt>
  </dgm:ptLst>
  <dgm:cxnLst>
    <dgm:cxn modelId="{D72C2D12-FEB4-44DF-B014-9A4462C2EBE9}" srcId="{082DD96C-8DF8-443F-8174-CE68C5FCA893}" destId="{34074CBD-FDFD-46BD-9CED-C1A236472BEF}" srcOrd="5" destOrd="0" parTransId="{F567E923-D5FC-442F-BC3D-272DB07D1D82}" sibTransId="{C33018A7-5F47-4F71-B648-45153D0A5AE4}"/>
    <dgm:cxn modelId="{B55DA414-AF11-4DC7-BD48-EE900C9B33A1}" type="presOf" srcId="{069BFF04-A31A-4A84-800E-21AF99319512}" destId="{7F643958-8CF6-4D57-A5F2-4DB6CD6B7881}" srcOrd="0" destOrd="0" presId="urn:microsoft.com/office/officeart/2005/8/layout/hProcess11"/>
    <dgm:cxn modelId="{97D51A18-DCF6-4668-813E-2E6C7FB89C96}" type="presOf" srcId="{34074CBD-FDFD-46BD-9CED-C1A236472BEF}" destId="{61042BE4-F13F-40B6-8D58-FE47423FE765}" srcOrd="0" destOrd="0" presId="urn:microsoft.com/office/officeart/2005/8/layout/hProcess11"/>
    <dgm:cxn modelId="{DD52073A-6809-45CE-8CD2-1A3C94315785}" srcId="{082DD96C-8DF8-443F-8174-CE68C5FCA893}" destId="{653C693A-AC97-4680-9C76-123C43D4BCC0}" srcOrd="1" destOrd="0" parTransId="{8F3EA7BF-62E2-4663-B371-EE22A8771E0B}" sibTransId="{25609C47-9F7C-458A-863B-F5AB30EDE76A}"/>
    <dgm:cxn modelId="{2F87373C-6879-47A3-9340-B11CB7EA2B17}" srcId="{082DD96C-8DF8-443F-8174-CE68C5FCA893}" destId="{7DD0CE8D-8655-4B82-97D8-33BDE5A32D5B}" srcOrd="0" destOrd="0" parTransId="{5D9A1242-12BB-49CD-83ED-33F49F0DD2BE}" sibTransId="{C5566C30-9ECD-4A9C-81B3-F42350543997}"/>
    <dgm:cxn modelId="{F593895F-8A1C-46DE-AEB4-5B671F9D3050}" type="presOf" srcId="{CD4CFA60-9219-4041-94F2-BE92C33557DA}" destId="{CA5932FD-7B39-4822-82A5-43755BA5CEBC}" srcOrd="0" destOrd="0" presId="urn:microsoft.com/office/officeart/2005/8/layout/hProcess11"/>
    <dgm:cxn modelId="{C30E6C63-ED98-4861-8C29-55F9B2AD1B90}" type="presOf" srcId="{EACE8FC1-9264-4BB1-A4C3-9E8A27F8D62D}" destId="{7DDDEC86-CA73-460C-A122-DB5F0E3BA98D}" srcOrd="0" destOrd="0" presId="urn:microsoft.com/office/officeart/2005/8/layout/hProcess11"/>
    <dgm:cxn modelId="{AFE9D663-5C84-45F9-9B81-25C3F17CD219}" type="presOf" srcId="{7DD0CE8D-8655-4B82-97D8-33BDE5A32D5B}" destId="{7D52A0E7-92A4-4B15-9C53-0CCD673BDA06}" srcOrd="0" destOrd="0" presId="urn:microsoft.com/office/officeart/2005/8/layout/hProcess11"/>
    <dgm:cxn modelId="{6D8C1C44-52F6-4F7C-A8F7-70564D7126F9}" type="presOf" srcId="{653C693A-AC97-4680-9C76-123C43D4BCC0}" destId="{3A0835A4-55F3-461F-86FF-BF67AF9D3A1C}" srcOrd="0" destOrd="0" presId="urn:microsoft.com/office/officeart/2005/8/layout/hProcess11"/>
    <dgm:cxn modelId="{8EE02473-AE44-45C9-9A21-291D6744AF36}" srcId="{082DD96C-8DF8-443F-8174-CE68C5FCA893}" destId="{CD4CFA60-9219-4041-94F2-BE92C33557DA}" srcOrd="4" destOrd="0" parTransId="{9DF9CCE1-6259-4E85-848E-198907EFDE49}" sibTransId="{E64F1253-DE94-4EBD-BE9B-CA14985148F6}"/>
    <dgm:cxn modelId="{5B13C98C-B4A6-40D2-AA60-D226D9FC4250}" type="presOf" srcId="{082DD96C-8DF8-443F-8174-CE68C5FCA893}" destId="{86DBC4EC-BFC7-4C0F-9C13-8FC95022019E}" srcOrd="0" destOrd="0" presId="urn:microsoft.com/office/officeart/2005/8/layout/hProcess11"/>
    <dgm:cxn modelId="{F3DAEBB7-2399-4221-B616-F39AAA84A95A}" srcId="{082DD96C-8DF8-443F-8174-CE68C5FCA893}" destId="{069BFF04-A31A-4A84-800E-21AF99319512}" srcOrd="2" destOrd="0" parTransId="{A8AB5C70-2547-49CF-B3FC-4120574EDE35}" sibTransId="{32A81DFE-FA5D-4DF3-95E7-E874C59943E0}"/>
    <dgm:cxn modelId="{4B5D9EFC-86EF-49E2-858D-28D4857F488A}" srcId="{082DD96C-8DF8-443F-8174-CE68C5FCA893}" destId="{EACE8FC1-9264-4BB1-A4C3-9E8A27F8D62D}" srcOrd="3" destOrd="0" parTransId="{2AC2F295-851A-4ACF-896D-C510C37AF7F3}" sibTransId="{A12BF263-0130-4504-AF7C-25803C71A96D}"/>
    <dgm:cxn modelId="{F12A357A-F888-4DFA-92C6-1AEC13D0F1B5}" type="presParOf" srcId="{86DBC4EC-BFC7-4C0F-9C13-8FC95022019E}" destId="{FEA2C825-A23B-405B-AA8B-5981D2E63FAA}" srcOrd="0" destOrd="0" presId="urn:microsoft.com/office/officeart/2005/8/layout/hProcess11"/>
    <dgm:cxn modelId="{BE260067-4500-4896-AD5F-B457A8C3438B}" type="presParOf" srcId="{86DBC4EC-BFC7-4C0F-9C13-8FC95022019E}" destId="{43A948A8-50EC-4EA2-8714-3E14B564642E}" srcOrd="1" destOrd="0" presId="urn:microsoft.com/office/officeart/2005/8/layout/hProcess11"/>
    <dgm:cxn modelId="{2D111216-2960-42B0-800C-D0151B1F4D38}" type="presParOf" srcId="{43A948A8-50EC-4EA2-8714-3E14B564642E}" destId="{4F25E9DC-A292-4E77-9628-F87ED52E93D8}" srcOrd="0" destOrd="0" presId="urn:microsoft.com/office/officeart/2005/8/layout/hProcess11"/>
    <dgm:cxn modelId="{441CCAD1-7CAA-4DE0-8BC2-DB318045625C}" type="presParOf" srcId="{4F25E9DC-A292-4E77-9628-F87ED52E93D8}" destId="{7D52A0E7-92A4-4B15-9C53-0CCD673BDA06}" srcOrd="0" destOrd="0" presId="urn:microsoft.com/office/officeart/2005/8/layout/hProcess11"/>
    <dgm:cxn modelId="{2CB60348-B836-4B07-8A94-E97A0C2629A0}" type="presParOf" srcId="{4F25E9DC-A292-4E77-9628-F87ED52E93D8}" destId="{2BF29766-3010-4155-B5E5-F13AF6DB4230}" srcOrd="1" destOrd="0" presId="urn:microsoft.com/office/officeart/2005/8/layout/hProcess11"/>
    <dgm:cxn modelId="{70F621CE-8A9F-47EB-A98E-39A3D2DACD23}" type="presParOf" srcId="{4F25E9DC-A292-4E77-9628-F87ED52E93D8}" destId="{625E2F79-6440-4F94-ADBA-E1389FC6F69F}" srcOrd="2" destOrd="0" presId="urn:microsoft.com/office/officeart/2005/8/layout/hProcess11"/>
    <dgm:cxn modelId="{683C44B5-52E0-4ECA-9835-823A30E92691}" type="presParOf" srcId="{43A948A8-50EC-4EA2-8714-3E14B564642E}" destId="{2373A64E-DEDA-47CB-A736-8F890C0F5786}" srcOrd="1" destOrd="0" presId="urn:microsoft.com/office/officeart/2005/8/layout/hProcess11"/>
    <dgm:cxn modelId="{8AAFFBFD-F7BA-44E7-9145-CD43352EDDA2}" type="presParOf" srcId="{43A948A8-50EC-4EA2-8714-3E14B564642E}" destId="{4C638A7E-2F4C-4317-9652-91DF51B0B284}" srcOrd="2" destOrd="0" presId="urn:microsoft.com/office/officeart/2005/8/layout/hProcess11"/>
    <dgm:cxn modelId="{73787D84-084C-4061-8CB1-54A49B7E36A3}" type="presParOf" srcId="{4C638A7E-2F4C-4317-9652-91DF51B0B284}" destId="{3A0835A4-55F3-461F-86FF-BF67AF9D3A1C}" srcOrd="0" destOrd="0" presId="urn:microsoft.com/office/officeart/2005/8/layout/hProcess11"/>
    <dgm:cxn modelId="{F701E095-08EE-4266-8A32-C4D9359CE526}" type="presParOf" srcId="{4C638A7E-2F4C-4317-9652-91DF51B0B284}" destId="{057DFD3B-8814-4FF2-B61E-24C99E0B36BE}" srcOrd="1" destOrd="0" presId="urn:microsoft.com/office/officeart/2005/8/layout/hProcess11"/>
    <dgm:cxn modelId="{16D9E98F-BAF6-40A1-84E0-86FF9A795A2E}" type="presParOf" srcId="{4C638A7E-2F4C-4317-9652-91DF51B0B284}" destId="{7FB62F58-0E40-45DF-9CBB-AB9F988162D1}" srcOrd="2" destOrd="0" presId="urn:microsoft.com/office/officeart/2005/8/layout/hProcess11"/>
    <dgm:cxn modelId="{C5D051B0-1600-4056-B751-07856F467699}" type="presParOf" srcId="{43A948A8-50EC-4EA2-8714-3E14B564642E}" destId="{5C6C3C0E-82A3-4A28-8F5D-1A8006995EFD}" srcOrd="3" destOrd="0" presId="urn:microsoft.com/office/officeart/2005/8/layout/hProcess11"/>
    <dgm:cxn modelId="{B07478EA-7200-4D5D-A23E-F90D25C95957}" type="presParOf" srcId="{43A948A8-50EC-4EA2-8714-3E14B564642E}" destId="{B37B918C-D151-4009-8C99-DDE5336DDBB6}" srcOrd="4" destOrd="0" presId="urn:microsoft.com/office/officeart/2005/8/layout/hProcess11"/>
    <dgm:cxn modelId="{D530594B-7CF8-46D0-A1B0-CBD81291D7A2}" type="presParOf" srcId="{B37B918C-D151-4009-8C99-DDE5336DDBB6}" destId="{7F643958-8CF6-4D57-A5F2-4DB6CD6B7881}" srcOrd="0" destOrd="0" presId="urn:microsoft.com/office/officeart/2005/8/layout/hProcess11"/>
    <dgm:cxn modelId="{1D86AD88-CE46-403A-BB69-D29C2AC75262}" type="presParOf" srcId="{B37B918C-D151-4009-8C99-DDE5336DDBB6}" destId="{EBF35D32-867F-4D45-B3B1-865323A4D787}" srcOrd="1" destOrd="0" presId="urn:microsoft.com/office/officeart/2005/8/layout/hProcess11"/>
    <dgm:cxn modelId="{A9D80C0B-C4F4-43A3-80FC-6F031B7FBF64}" type="presParOf" srcId="{B37B918C-D151-4009-8C99-DDE5336DDBB6}" destId="{915BD5A4-C0F4-4743-B1C9-32A22AAC2C33}" srcOrd="2" destOrd="0" presId="urn:microsoft.com/office/officeart/2005/8/layout/hProcess11"/>
    <dgm:cxn modelId="{4BA322BB-2362-4B58-8195-A570B58CDBD9}" type="presParOf" srcId="{43A948A8-50EC-4EA2-8714-3E14B564642E}" destId="{175EF78B-801B-4389-842F-BF01D1DBEEAA}" srcOrd="5" destOrd="0" presId="urn:microsoft.com/office/officeart/2005/8/layout/hProcess11"/>
    <dgm:cxn modelId="{6C9611B4-0E43-421A-8BA4-36845F5D509C}" type="presParOf" srcId="{43A948A8-50EC-4EA2-8714-3E14B564642E}" destId="{3AF2C987-96F4-4190-B666-B9CC790E8369}" srcOrd="6" destOrd="0" presId="urn:microsoft.com/office/officeart/2005/8/layout/hProcess11"/>
    <dgm:cxn modelId="{68244AEC-A418-4D98-A2BC-CB853AF48650}" type="presParOf" srcId="{3AF2C987-96F4-4190-B666-B9CC790E8369}" destId="{7DDDEC86-CA73-460C-A122-DB5F0E3BA98D}" srcOrd="0" destOrd="0" presId="urn:microsoft.com/office/officeart/2005/8/layout/hProcess11"/>
    <dgm:cxn modelId="{8C3D7C31-2457-4683-86E8-649489D1E785}" type="presParOf" srcId="{3AF2C987-96F4-4190-B666-B9CC790E8369}" destId="{553269C3-1B3C-49C3-B5A6-D9AFC403FBDE}" srcOrd="1" destOrd="0" presId="urn:microsoft.com/office/officeart/2005/8/layout/hProcess11"/>
    <dgm:cxn modelId="{CBD4B65B-205B-4509-8F25-A15EC4CAADB1}" type="presParOf" srcId="{3AF2C987-96F4-4190-B666-B9CC790E8369}" destId="{7F464CCF-4FF9-422B-A6B5-6D67CFCA6D71}" srcOrd="2" destOrd="0" presId="urn:microsoft.com/office/officeart/2005/8/layout/hProcess11"/>
    <dgm:cxn modelId="{1BCBE466-D7FD-479C-8164-B220F3B0FD85}" type="presParOf" srcId="{43A948A8-50EC-4EA2-8714-3E14B564642E}" destId="{A6AE665A-1FAD-420A-89F0-1B13910EA7A9}" srcOrd="7" destOrd="0" presId="urn:microsoft.com/office/officeart/2005/8/layout/hProcess11"/>
    <dgm:cxn modelId="{60C531D9-DCA0-4E9A-AED8-8320A90B2508}" type="presParOf" srcId="{43A948A8-50EC-4EA2-8714-3E14B564642E}" destId="{3E46A3F5-D07B-4A0C-8200-E7D10572A1E9}" srcOrd="8" destOrd="0" presId="urn:microsoft.com/office/officeart/2005/8/layout/hProcess11"/>
    <dgm:cxn modelId="{14244950-61E1-4746-9AC2-423AE115174C}" type="presParOf" srcId="{3E46A3F5-D07B-4A0C-8200-E7D10572A1E9}" destId="{CA5932FD-7B39-4822-82A5-43755BA5CEBC}" srcOrd="0" destOrd="0" presId="urn:microsoft.com/office/officeart/2005/8/layout/hProcess11"/>
    <dgm:cxn modelId="{6129A4EE-2B15-4698-B7F7-27EB66D75B43}" type="presParOf" srcId="{3E46A3F5-D07B-4A0C-8200-E7D10572A1E9}" destId="{2ED30987-8CD9-4D35-80C1-0EBB8669B29E}" srcOrd="1" destOrd="0" presId="urn:microsoft.com/office/officeart/2005/8/layout/hProcess11"/>
    <dgm:cxn modelId="{106AF63C-64F7-4400-8A9F-B131F93F7820}" type="presParOf" srcId="{3E46A3F5-D07B-4A0C-8200-E7D10572A1E9}" destId="{ECBF2770-A28E-47A9-B7FB-A66846C916D3}" srcOrd="2" destOrd="0" presId="urn:microsoft.com/office/officeart/2005/8/layout/hProcess11"/>
    <dgm:cxn modelId="{37591723-B777-485B-991E-C24C4F7E3BCA}" type="presParOf" srcId="{43A948A8-50EC-4EA2-8714-3E14B564642E}" destId="{B4D88153-526B-4753-9FF7-4DAB697A2C56}" srcOrd="9" destOrd="0" presId="urn:microsoft.com/office/officeart/2005/8/layout/hProcess11"/>
    <dgm:cxn modelId="{95CB7641-6075-4856-81AA-F63BA1D18B0B}" type="presParOf" srcId="{43A948A8-50EC-4EA2-8714-3E14B564642E}" destId="{134C2CFC-892D-49C3-97B2-6B2EA0BFFE71}" srcOrd="10" destOrd="0" presId="urn:microsoft.com/office/officeart/2005/8/layout/hProcess11"/>
    <dgm:cxn modelId="{5C13DAA2-012D-4411-B9B2-005284E77FEE}" type="presParOf" srcId="{134C2CFC-892D-49C3-97B2-6B2EA0BFFE71}" destId="{61042BE4-F13F-40B6-8D58-FE47423FE765}" srcOrd="0" destOrd="0" presId="urn:microsoft.com/office/officeart/2005/8/layout/hProcess11"/>
    <dgm:cxn modelId="{A07810E7-41B4-4433-B880-F0227376A7EF}" type="presParOf" srcId="{134C2CFC-892D-49C3-97B2-6B2EA0BFFE71}" destId="{AE5C3B14-2FE3-44EF-85D0-AA6C8E9175AF}" srcOrd="1" destOrd="0" presId="urn:microsoft.com/office/officeart/2005/8/layout/hProcess11"/>
    <dgm:cxn modelId="{37320F90-75BB-4BC3-ADAC-FFC80DCA4DD8}" type="presParOf" srcId="{134C2CFC-892D-49C3-97B2-6B2EA0BFFE71}" destId="{531286E8-12E3-4626-84D0-D153A35673E7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2DD96C-8DF8-443F-8174-CE68C5FCA89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DD0CE8D-8655-4B82-97D8-33BDE5A32D5B}">
      <dgm:prSet/>
      <dgm:spPr/>
      <dgm:t>
        <a:bodyPr/>
        <a:lstStyle/>
        <a:p>
          <a:pPr rtl="0"/>
          <a:endParaRPr lang="es-CO"/>
        </a:p>
      </dgm:t>
    </dgm:pt>
    <dgm:pt modelId="{5D9A1242-12BB-49CD-83ED-33F49F0DD2BE}" type="parTrans" cxnId="{2F87373C-6879-47A3-9340-B11CB7EA2B17}">
      <dgm:prSet/>
      <dgm:spPr/>
      <dgm:t>
        <a:bodyPr/>
        <a:lstStyle/>
        <a:p>
          <a:endParaRPr lang="es-CO"/>
        </a:p>
      </dgm:t>
    </dgm:pt>
    <dgm:pt modelId="{C5566C30-9ECD-4A9C-81B3-F42350543997}" type="sibTrans" cxnId="{2F87373C-6879-47A3-9340-B11CB7EA2B17}">
      <dgm:prSet/>
      <dgm:spPr/>
      <dgm:t>
        <a:bodyPr/>
        <a:lstStyle/>
        <a:p>
          <a:endParaRPr lang="es-CO"/>
        </a:p>
      </dgm:t>
    </dgm:pt>
    <dgm:pt modelId="{653C693A-AC97-4680-9C76-123C43D4BCC0}">
      <dgm:prSet/>
      <dgm:spPr/>
      <dgm:t>
        <a:bodyPr/>
        <a:lstStyle/>
        <a:p>
          <a:pPr rtl="0"/>
          <a:endParaRPr lang="es-CO" dirty="0"/>
        </a:p>
      </dgm:t>
    </dgm:pt>
    <dgm:pt modelId="{8F3EA7BF-62E2-4663-B371-EE22A8771E0B}" type="parTrans" cxnId="{DD52073A-6809-45CE-8CD2-1A3C94315785}">
      <dgm:prSet/>
      <dgm:spPr/>
      <dgm:t>
        <a:bodyPr/>
        <a:lstStyle/>
        <a:p>
          <a:endParaRPr lang="es-CO"/>
        </a:p>
      </dgm:t>
    </dgm:pt>
    <dgm:pt modelId="{25609C47-9F7C-458A-863B-F5AB30EDE76A}" type="sibTrans" cxnId="{DD52073A-6809-45CE-8CD2-1A3C94315785}">
      <dgm:prSet/>
      <dgm:spPr/>
      <dgm:t>
        <a:bodyPr/>
        <a:lstStyle/>
        <a:p>
          <a:endParaRPr lang="es-CO"/>
        </a:p>
      </dgm:t>
    </dgm:pt>
    <dgm:pt modelId="{6DE5BFF3-2674-435E-B040-9B51324EBF3F}">
      <dgm:prSet custT="1"/>
      <dgm:spPr/>
      <dgm:t>
        <a:bodyPr/>
        <a:lstStyle/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dirty="0"/>
        </a:p>
        <a:p>
          <a:pPr rtl="0"/>
          <a:endParaRPr lang="es-CO" sz="1300" dirty="0"/>
        </a:p>
        <a:p>
          <a:pPr rtl="0"/>
          <a:endParaRPr lang="es-CO" sz="1300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r>
            <a:rPr lang="es-CO" sz="1300" b="1" dirty="0"/>
            <a:t>.</a:t>
          </a:r>
        </a:p>
      </dgm:t>
    </dgm:pt>
    <dgm:pt modelId="{32CDAD98-A12E-489D-AE07-97293BC814F3}" type="parTrans" cxnId="{21E519AA-C3E2-4658-9CBD-3187F2E285D6}">
      <dgm:prSet/>
      <dgm:spPr/>
      <dgm:t>
        <a:bodyPr/>
        <a:lstStyle/>
        <a:p>
          <a:endParaRPr lang="es-CO"/>
        </a:p>
      </dgm:t>
    </dgm:pt>
    <dgm:pt modelId="{FA72CBAC-41AB-4380-91B4-8E0AB31C5C8A}" type="sibTrans" cxnId="{21E519AA-C3E2-4658-9CBD-3187F2E285D6}">
      <dgm:prSet/>
      <dgm:spPr/>
      <dgm:t>
        <a:bodyPr/>
        <a:lstStyle/>
        <a:p>
          <a:endParaRPr lang="es-CO"/>
        </a:p>
      </dgm:t>
    </dgm:pt>
    <dgm:pt modelId="{069BFF04-A31A-4A84-800E-21AF99319512}">
      <dgm:prSet/>
      <dgm:spPr/>
      <dgm:t>
        <a:bodyPr/>
        <a:lstStyle/>
        <a:p>
          <a:pPr rtl="0"/>
          <a:endParaRPr lang="es-CO" dirty="0"/>
        </a:p>
      </dgm:t>
    </dgm:pt>
    <dgm:pt modelId="{A8AB5C70-2547-49CF-B3FC-4120574EDE35}" type="parTrans" cxnId="{F3DAEBB7-2399-4221-B616-F39AAA84A95A}">
      <dgm:prSet/>
      <dgm:spPr/>
      <dgm:t>
        <a:bodyPr/>
        <a:lstStyle/>
        <a:p>
          <a:endParaRPr lang="es-CO"/>
        </a:p>
      </dgm:t>
    </dgm:pt>
    <dgm:pt modelId="{32A81DFE-FA5D-4DF3-95E7-E874C59943E0}" type="sibTrans" cxnId="{F3DAEBB7-2399-4221-B616-F39AAA84A95A}">
      <dgm:prSet/>
      <dgm:spPr/>
      <dgm:t>
        <a:bodyPr/>
        <a:lstStyle/>
        <a:p>
          <a:endParaRPr lang="es-CO"/>
        </a:p>
      </dgm:t>
    </dgm:pt>
    <dgm:pt modelId="{EACE8FC1-9264-4BB1-A4C3-9E8A27F8D62D}">
      <dgm:prSet/>
      <dgm:spPr/>
      <dgm:t>
        <a:bodyPr/>
        <a:lstStyle/>
        <a:p>
          <a:pPr rtl="0"/>
          <a:endParaRPr lang="es-CO" dirty="0"/>
        </a:p>
      </dgm:t>
    </dgm:pt>
    <dgm:pt modelId="{2AC2F295-851A-4ACF-896D-C510C37AF7F3}" type="parTrans" cxnId="{4B5D9EFC-86EF-49E2-858D-28D4857F488A}">
      <dgm:prSet/>
      <dgm:spPr/>
      <dgm:t>
        <a:bodyPr/>
        <a:lstStyle/>
        <a:p>
          <a:endParaRPr lang="es-CO"/>
        </a:p>
      </dgm:t>
    </dgm:pt>
    <dgm:pt modelId="{A12BF263-0130-4504-AF7C-25803C71A96D}" type="sibTrans" cxnId="{4B5D9EFC-86EF-49E2-858D-28D4857F488A}">
      <dgm:prSet/>
      <dgm:spPr/>
      <dgm:t>
        <a:bodyPr/>
        <a:lstStyle/>
        <a:p>
          <a:endParaRPr lang="es-CO"/>
        </a:p>
      </dgm:t>
    </dgm:pt>
    <dgm:pt modelId="{B9297C25-3152-4A6D-BE14-CFF0D64243F0}">
      <dgm:prSet custT="1"/>
      <dgm:spPr/>
      <dgm:t>
        <a:bodyPr/>
        <a:lstStyle/>
        <a:p>
          <a:pPr rtl="0"/>
          <a:r>
            <a:rPr lang="es-CO" sz="1300" b="1" dirty="0"/>
            <a:t>2. Fase de Valoración del primer semestre.  </a:t>
          </a:r>
        </a:p>
        <a:p>
          <a:pPr rtl="0"/>
          <a:r>
            <a:rPr lang="es-CO" sz="1300" b="0" dirty="0"/>
            <a:t>Dentro de los primeros </a:t>
          </a:r>
          <a:r>
            <a:rPr lang="es-CO" sz="1300" b="1" dirty="0"/>
            <a:t>15 días </a:t>
          </a:r>
          <a:r>
            <a:rPr lang="es-CO" sz="1300" b="0" dirty="0"/>
            <a:t>hábiles del mes de </a:t>
          </a:r>
          <a:r>
            <a:rPr lang="es-CO" sz="1300" b="1" dirty="0"/>
            <a:t>agosto de 2019</a:t>
          </a:r>
        </a:p>
      </dgm:t>
    </dgm:pt>
    <dgm:pt modelId="{636CFF99-F630-4630-81AC-A9A5FD9232DB}" type="parTrans" cxnId="{754B4F75-9772-41D9-BDD4-9E6FB90A00DC}">
      <dgm:prSet/>
      <dgm:spPr/>
      <dgm:t>
        <a:bodyPr/>
        <a:lstStyle/>
        <a:p>
          <a:endParaRPr lang="es-CO"/>
        </a:p>
      </dgm:t>
    </dgm:pt>
    <dgm:pt modelId="{2AD46CF9-B5D9-4502-B25C-042136666B11}" type="sibTrans" cxnId="{754B4F75-9772-41D9-BDD4-9E6FB90A00DC}">
      <dgm:prSet/>
      <dgm:spPr/>
      <dgm:t>
        <a:bodyPr/>
        <a:lstStyle/>
        <a:p>
          <a:endParaRPr lang="es-CO"/>
        </a:p>
      </dgm:t>
    </dgm:pt>
    <dgm:pt modelId="{CD4CFA60-9219-4041-94F2-BE92C33557DA}">
      <dgm:prSet/>
      <dgm:spPr/>
      <dgm:t>
        <a:bodyPr/>
        <a:lstStyle/>
        <a:p>
          <a:pPr rtl="0"/>
          <a:endParaRPr lang="pt-BR" dirty="0"/>
        </a:p>
      </dgm:t>
    </dgm:pt>
    <dgm:pt modelId="{9DF9CCE1-6259-4E85-848E-198907EFDE49}" type="parTrans" cxnId="{8EE02473-AE44-45C9-9A21-291D6744AF36}">
      <dgm:prSet/>
      <dgm:spPr/>
      <dgm:t>
        <a:bodyPr/>
        <a:lstStyle/>
        <a:p>
          <a:endParaRPr lang="es-CO"/>
        </a:p>
      </dgm:t>
    </dgm:pt>
    <dgm:pt modelId="{E64F1253-DE94-4EBD-BE9B-CA14985148F6}" type="sibTrans" cxnId="{8EE02473-AE44-45C9-9A21-291D6744AF36}">
      <dgm:prSet/>
      <dgm:spPr/>
      <dgm:t>
        <a:bodyPr/>
        <a:lstStyle/>
        <a:p>
          <a:endParaRPr lang="es-CO"/>
        </a:p>
      </dgm:t>
    </dgm:pt>
    <dgm:pt modelId="{34074CBD-FDFD-46BD-9CED-C1A236472BEF}">
      <dgm:prSet custT="1"/>
      <dgm:spPr/>
      <dgm:t>
        <a:bodyPr/>
        <a:lstStyle/>
        <a:p>
          <a:pPr rtl="0"/>
          <a:r>
            <a:rPr lang="es-CO" sz="1300" b="1" dirty="0"/>
            <a:t>3. Fase de Valoración del segundo semestre.</a:t>
          </a:r>
        </a:p>
        <a:p>
          <a:pPr rtl="0"/>
          <a:r>
            <a:rPr lang="es-CO" sz="1300" b="0" dirty="0"/>
            <a:t>Dentro de los primeros </a:t>
          </a:r>
          <a:r>
            <a:rPr lang="es-CO" sz="1300" b="1" dirty="0"/>
            <a:t>15 </a:t>
          </a:r>
          <a:r>
            <a:rPr lang="es-CO" sz="1300" b="0" dirty="0"/>
            <a:t>días hábiles del mes de </a:t>
          </a:r>
          <a:r>
            <a:rPr lang="es-CO" sz="1300" b="1" dirty="0"/>
            <a:t>febrero del 2020.</a:t>
          </a:r>
          <a:endParaRPr lang="es-CO" sz="1300" b="0" dirty="0"/>
        </a:p>
      </dgm:t>
    </dgm:pt>
    <dgm:pt modelId="{F567E923-D5FC-442F-BC3D-272DB07D1D82}" type="parTrans" cxnId="{D72C2D12-FEB4-44DF-B014-9A4462C2EBE9}">
      <dgm:prSet/>
      <dgm:spPr/>
      <dgm:t>
        <a:bodyPr/>
        <a:lstStyle/>
        <a:p>
          <a:endParaRPr lang="es-CO"/>
        </a:p>
      </dgm:t>
    </dgm:pt>
    <dgm:pt modelId="{C33018A7-5F47-4F71-B648-45153D0A5AE4}" type="sibTrans" cxnId="{D72C2D12-FEB4-44DF-B014-9A4462C2EBE9}">
      <dgm:prSet/>
      <dgm:spPr/>
      <dgm:t>
        <a:bodyPr/>
        <a:lstStyle/>
        <a:p>
          <a:endParaRPr lang="es-CO"/>
        </a:p>
      </dgm:t>
    </dgm:pt>
    <dgm:pt modelId="{86DBC4EC-BFC7-4C0F-9C13-8FC95022019E}" type="pres">
      <dgm:prSet presAssocID="{082DD96C-8DF8-443F-8174-CE68C5FCA893}" presName="Name0" presStyleCnt="0">
        <dgm:presLayoutVars>
          <dgm:dir/>
          <dgm:resizeHandles val="exact"/>
        </dgm:presLayoutVars>
      </dgm:prSet>
      <dgm:spPr/>
    </dgm:pt>
    <dgm:pt modelId="{FEA2C825-A23B-405B-AA8B-5981D2E63FAA}" type="pres">
      <dgm:prSet presAssocID="{082DD96C-8DF8-443F-8174-CE68C5FCA893}" presName="arrow" presStyleLbl="bgShp" presStyleIdx="0" presStyleCnt="1" custLinFactNeighborX="1201" custLinFactNeighborY="-38339"/>
      <dgm:spPr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</dgm:pt>
    <dgm:pt modelId="{43A948A8-50EC-4EA2-8714-3E14B564642E}" type="pres">
      <dgm:prSet presAssocID="{082DD96C-8DF8-443F-8174-CE68C5FCA893}" presName="points" presStyleCnt="0"/>
      <dgm:spPr/>
    </dgm:pt>
    <dgm:pt modelId="{4F25E9DC-A292-4E77-9628-F87ED52E93D8}" type="pres">
      <dgm:prSet presAssocID="{7DD0CE8D-8655-4B82-97D8-33BDE5A32D5B}" presName="compositeA" presStyleCnt="0"/>
      <dgm:spPr/>
    </dgm:pt>
    <dgm:pt modelId="{7D52A0E7-92A4-4B15-9C53-0CCD673BDA06}" type="pres">
      <dgm:prSet presAssocID="{7DD0CE8D-8655-4B82-97D8-33BDE5A32D5B}" presName="textA" presStyleLbl="revTx" presStyleIdx="0" presStyleCnt="8">
        <dgm:presLayoutVars>
          <dgm:bulletEnabled val="1"/>
        </dgm:presLayoutVars>
      </dgm:prSet>
      <dgm:spPr/>
    </dgm:pt>
    <dgm:pt modelId="{2BF29766-3010-4155-B5E5-F13AF6DB4230}" type="pres">
      <dgm:prSet presAssocID="{7DD0CE8D-8655-4B82-97D8-33BDE5A32D5B}" presName="circleA" presStyleLbl="node1" presStyleIdx="0" presStyleCnt="8" custLinFactX="100000" custLinFactY="-52380" custLinFactNeighborX="156452" custLinFactNeighborY="-100000"/>
      <dgm:spPr>
        <a:solidFill>
          <a:srgbClr val="CCFFFF"/>
        </a:solidFill>
      </dgm:spPr>
    </dgm:pt>
    <dgm:pt modelId="{625E2F79-6440-4F94-ADBA-E1389FC6F69F}" type="pres">
      <dgm:prSet presAssocID="{7DD0CE8D-8655-4B82-97D8-33BDE5A32D5B}" presName="spaceA" presStyleCnt="0"/>
      <dgm:spPr/>
    </dgm:pt>
    <dgm:pt modelId="{2373A64E-DEDA-47CB-A736-8F890C0F5786}" type="pres">
      <dgm:prSet presAssocID="{C5566C30-9ECD-4A9C-81B3-F42350543997}" presName="space" presStyleCnt="0"/>
      <dgm:spPr/>
    </dgm:pt>
    <dgm:pt modelId="{4C638A7E-2F4C-4317-9652-91DF51B0B284}" type="pres">
      <dgm:prSet presAssocID="{653C693A-AC97-4680-9C76-123C43D4BCC0}" presName="compositeB" presStyleCnt="0"/>
      <dgm:spPr/>
    </dgm:pt>
    <dgm:pt modelId="{3A0835A4-55F3-461F-86FF-BF67AF9D3A1C}" type="pres">
      <dgm:prSet presAssocID="{653C693A-AC97-4680-9C76-123C43D4BCC0}" presName="textB" presStyleLbl="revTx" presStyleIdx="1" presStyleCnt="8">
        <dgm:presLayoutVars>
          <dgm:bulletEnabled val="1"/>
        </dgm:presLayoutVars>
      </dgm:prSet>
      <dgm:spPr/>
    </dgm:pt>
    <dgm:pt modelId="{057DFD3B-8814-4FF2-B61E-24C99E0B36BE}" type="pres">
      <dgm:prSet presAssocID="{653C693A-AC97-4680-9C76-123C43D4BCC0}" presName="circleB" presStyleLbl="node1" presStyleIdx="1" presStyleCnt="8" custLinFactX="116298" custLinFactY="-52532" custLinFactNeighborX="200000" custLinFactNeighborY="-100000"/>
      <dgm:spPr>
        <a:solidFill>
          <a:srgbClr val="CCFFFF"/>
        </a:solidFill>
      </dgm:spPr>
    </dgm:pt>
    <dgm:pt modelId="{7FB62F58-0E40-45DF-9CBB-AB9F988162D1}" type="pres">
      <dgm:prSet presAssocID="{653C693A-AC97-4680-9C76-123C43D4BCC0}" presName="spaceB" presStyleCnt="0"/>
      <dgm:spPr/>
    </dgm:pt>
    <dgm:pt modelId="{5C6C3C0E-82A3-4A28-8F5D-1A8006995EFD}" type="pres">
      <dgm:prSet presAssocID="{25609C47-9F7C-458A-863B-F5AB30EDE76A}" presName="space" presStyleCnt="0"/>
      <dgm:spPr/>
    </dgm:pt>
    <dgm:pt modelId="{7F1D7166-8CB1-4BF2-94CB-CAB9295481A2}" type="pres">
      <dgm:prSet presAssocID="{6DE5BFF3-2674-435E-B040-9B51324EBF3F}" presName="compositeA" presStyleCnt="0"/>
      <dgm:spPr/>
    </dgm:pt>
    <dgm:pt modelId="{10C5320D-B76E-4C79-AE5E-9F5063F0246A}" type="pres">
      <dgm:prSet presAssocID="{6DE5BFF3-2674-435E-B040-9B51324EBF3F}" presName="textA" presStyleLbl="revTx" presStyleIdx="2" presStyleCnt="8" custScaleX="217106" custScaleY="58188" custLinFactY="13782" custLinFactNeighborX="91160" custLinFactNeighborY="100000">
        <dgm:presLayoutVars>
          <dgm:bulletEnabled val="1"/>
        </dgm:presLayoutVars>
      </dgm:prSet>
      <dgm:spPr/>
    </dgm:pt>
    <dgm:pt modelId="{7EA8D1D7-D44B-43FB-990C-8C37B39AED99}" type="pres">
      <dgm:prSet presAssocID="{6DE5BFF3-2674-435E-B040-9B51324EBF3F}" presName="circleA" presStyleLbl="node1" presStyleIdx="2" presStyleCnt="8" custLinFactX="100000" custLinFactNeighborX="158527" custLinFactNeighborY="-96355"/>
      <dgm:spPr>
        <a:solidFill>
          <a:srgbClr val="CCFFFF"/>
        </a:solidFill>
      </dgm:spPr>
    </dgm:pt>
    <dgm:pt modelId="{A0B1B2B2-3B1A-44A1-8176-B80D76D0ABDD}" type="pres">
      <dgm:prSet presAssocID="{6DE5BFF3-2674-435E-B040-9B51324EBF3F}" presName="spaceA" presStyleCnt="0"/>
      <dgm:spPr/>
    </dgm:pt>
    <dgm:pt modelId="{3E7E99CD-856F-447B-BB04-B73A4A53BA00}" type="pres">
      <dgm:prSet presAssocID="{FA72CBAC-41AB-4380-91B4-8E0AB31C5C8A}" presName="space" presStyleCnt="0"/>
      <dgm:spPr/>
    </dgm:pt>
    <dgm:pt modelId="{8242707A-AF09-443E-A129-703CD02D706B}" type="pres">
      <dgm:prSet presAssocID="{069BFF04-A31A-4A84-800E-21AF99319512}" presName="compositeB" presStyleCnt="0"/>
      <dgm:spPr/>
    </dgm:pt>
    <dgm:pt modelId="{19BAFA44-FFE3-4919-8FDD-55FAFAA4D750}" type="pres">
      <dgm:prSet presAssocID="{069BFF04-A31A-4A84-800E-21AF99319512}" presName="textB" presStyleLbl="revTx" presStyleIdx="3" presStyleCnt="8">
        <dgm:presLayoutVars>
          <dgm:bulletEnabled val="1"/>
        </dgm:presLayoutVars>
      </dgm:prSet>
      <dgm:spPr/>
    </dgm:pt>
    <dgm:pt modelId="{3FA7EF19-C204-4950-8F08-801B842018F0}" type="pres">
      <dgm:prSet presAssocID="{069BFF04-A31A-4A84-800E-21AF99319512}" presName="circleB" presStyleLbl="node1" presStyleIdx="3" presStyleCnt="8" custLinFactX="100000" custLinFactY="-52380" custLinFactNeighborX="192088" custLinFactNeighborY="-100000"/>
      <dgm:spPr>
        <a:solidFill>
          <a:srgbClr val="CCFFFF"/>
        </a:solidFill>
      </dgm:spPr>
    </dgm:pt>
    <dgm:pt modelId="{8F0AC921-3598-4607-9051-A6301D68B508}" type="pres">
      <dgm:prSet presAssocID="{069BFF04-A31A-4A84-800E-21AF99319512}" presName="spaceB" presStyleCnt="0"/>
      <dgm:spPr/>
    </dgm:pt>
    <dgm:pt modelId="{175EF78B-801B-4389-842F-BF01D1DBEEAA}" type="pres">
      <dgm:prSet presAssocID="{32A81DFE-FA5D-4DF3-95E7-E874C59943E0}" presName="space" presStyleCnt="0"/>
      <dgm:spPr/>
    </dgm:pt>
    <dgm:pt modelId="{52D9AC21-B921-4B23-A3AC-F5FA8021ABE8}" type="pres">
      <dgm:prSet presAssocID="{EACE8FC1-9264-4BB1-A4C3-9E8A27F8D62D}" presName="compositeA" presStyleCnt="0"/>
      <dgm:spPr/>
    </dgm:pt>
    <dgm:pt modelId="{F63220CC-A3F4-457B-8C69-43D863A0499D}" type="pres">
      <dgm:prSet presAssocID="{EACE8FC1-9264-4BB1-A4C3-9E8A27F8D62D}" presName="textA" presStyleLbl="revTx" presStyleIdx="4" presStyleCnt="8">
        <dgm:presLayoutVars>
          <dgm:bulletEnabled val="1"/>
        </dgm:presLayoutVars>
      </dgm:prSet>
      <dgm:spPr/>
    </dgm:pt>
    <dgm:pt modelId="{EC061692-3799-4B18-90DC-99F0F90D859A}" type="pres">
      <dgm:prSet presAssocID="{EACE8FC1-9264-4BB1-A4C3-9E8A27F8D62D}" presName="circleA" presStyleLbl="node1" presStyleIdx="4" presStyleCnt="8" custLinFactX="118814" custLinFactY="-52380" custLinFactNeighborX="200000" custLinFactNeighborY="-100000"/>
      <dgm:spPr>
        <a:solidFill>
          <a:srgbClr val="CCFFFF"/>
        </a:solidFill>
      </dgm:spPr>
    </dgm:pt>
    <dgm:pt modelId="{D3FC5E49-A7AE-4CE2-9F80-21C618BF61B0}" type="pres">
      <dgm:prSet presAssocID="{EACE8FC1-9264-4BB1-A4C3-9E8A27F8D62D}" presName="spaceA" presStyleCnt="0"/>
      <dgm:spPr/>
    </dgm:pt>
    <dgm:pt modelId="{A6AE665A-1FAD-420A-89F0-1B13910EA7A9}" type="pres">
      <dgm:prSet presAssocID="{A12BF263-0130-4504-AF7C-25803C71A96D}" presName="space" presStyleCnt="0"/>
      <dgm:spPr/>
    </dgm:pt>
    <dgm:pt modelId="{528B9F94-E804-40CB-A45A-B5D2B17E1C92}" type="pres">
      <dgm:prSet presAssocID="{B9297C25-3152-4A6D-BE14-CFF0D64243F0}" presName="compositeB" presStyleCnt="0"/>
      <dgm:spPr/>
    </dgm:pt>
    <dgm:pt modelId="{00E4260B-D2C7-41F9-95CA-76CF210B4CFA}" type="pres">
      <dgm:prSet presAssocID="{B9297C25-3152-4A6D-BE14-CFF0D64243F0}" presName="textB" presStyleLbl="revTx" presStyleIdx="5" presStyleCnt="8" custScaleX="244945" custScaleY="85616" custLinFactNeighborX="-92440" custLinFactNeighborY="-41136">
        <dgm:presLayoutVars>
          <dgm:bulletEnabled val="1"/>
        </dgm:presLayoutVars>
      </dgm:prSet>
      <dgm:spPr/>
    </dgm:pt>
    <dgm:pt modelId="{2EC43153-878B-468A-A54D-325197E23D71}" type="pres">
      <dgm:prSet presAssocID="{B9297C25-3152-4A6D-BE14-CFF0D64243F0}" presName="circleB" presStyleLbl="node1" presStyleIdx="5" presStyleCnt="8" custLinFactX="100000" custLinFactY="-66764" custLinFactNeighborX="188440" custLinFactNeighborY="-100000"/>
      <dgm:spPr>
        <a:solidFill>
          <a:srgbClr val="CCFFFF"/>
        </a:solidFill>
      </dgm:spPr>
    </dgm:pt>
    <dgm:pt modelId="{07F09D20-6EE3-49DF-94E6-E194D9ADA4F4}" type="pres">
      <dgm:prSet presAssocID="{B9297C25-3152-4A6D-BE14-CFF0D64243F0}" presName="spaceB" presStyleCnt="0"/>
      <dgm:spPr/>
    </dgm:pt>
    <dgm:pt modelId="{3B36CB5D-07B1-43F9-B625-FFDE1287D4A6}" type="pres">
      <dgm:prSet presAssocID="{2AD46CF9-B5D9-4502-B25C-042136666B11}" presName="space" presStyleCnt="0"/>
      <dgm:spPr/>
    </dgm:pt>
    <dgm:pt modelId="{65511B65-D7C5-49A1-BBE9-81893CCBE444}" type="pres">
      <dgm:prSet presAssocID="{CD4CFA60-9219-4041-94F2-BE92C33557DA}" presName="compositeA" presStyleCnt="0"/>
      <dgm:spPr/>
    </dgm:pt>
    <dgm:pt modelId="{B62B66DD-F87A-4448-8B02-A4ABEFD985EE}" type="pres">
      <dgm:prSet presAssocID="{CD4CFA60-9219-4041-94F2-BE92C33557DA}" presName="textA" presStyleLbl="revTx" presStyleIdx="6" presStyleCnt="8">
        <dgm:presLayoutVars>
          <dgm:bulletEnabled val="1"/>
        </dgm:presLayoutVars>
      </dgm:prSet>
      <dgm:spPr/>
    </dgm:pt>
    <dgm:pt modelId="{2D1E54E0-4343-4B09-92E2-C826E07D6180}" type="pres">
      <dgm:prSet presAssocID="{CD4CFA60-9219-4041-94F2-BE92C33557DA}" presName="circleA" presStyleLbl="node1" presStyleIdx="6" presStyleCnt="8" custLinFactX="100000" custLinFactY="-52380" custLinFactNeighborX="137659" custLinFactNeighborY="-100000"/>
      <dgm:spPr>
        <a:solidFill>
          <a:srgbClr val="7030A0"/>
        </a:solidFill>
      </dgm:spPr>
    </dgm:pt>
    <dgm:pt modelId="{60EC3F93-76BF-47E7-8BEE-83CC707FFC38}" type="pres">
      <dgm:prSet presAssocID="{CD4CFA60-9219-4041-94F2-BE92C33557DA}" presName="spaceA" presStyleCnt="0"/>
      <dgm:spPr/>
    </dgm:pt>
    <dgm:pt modelId="{B4D88153-526B-4753-9FF7-4DAB697A2C56}" type="pres">
      <dgm:prSet presAssocID="{E64F1253-DE94-4EBD-BE9B-CA14985148F6}" presName="space" presStyleCnt="0"/>
      <dgm:spPr/>
    </dgm:pt>
    <dgm:pt modelId="{2ECD7857-23D4-45F1-8D74-26A9D4ED339D}" type="pres">
      <dgm:prSet presAssocID="{34074CBD-FDFD-46BD-9CED-C1A236472BEF}" presName="compositeB" presStyleCnt="0"/>
      <dgm:spPr/>
    </dgm:pt>
    <dgm:pt modelId="{1FACEBC8-D148-4E74-9B85-619151C79B18}" type="pres">
      <dgm:prSet presAssocID="{34074CBD-FDFD-46BD-9CED-C1A236472BEF}" presName="textB" presStyleLbl="revTx" presStyleIdx="7" presStyleCnt="8" custScaleX="274823" custLinFactX="-29941" custLinFactNeighborX="-100000" custLinFactNeighborY="-22258">
        <dgm:presLayoutVars>
          <dgm:bulletEnabled val="1"/>
        </dgm:presLayoutVars>
      </dgm:prSet>
      <dgm:spPr/>
    </dgm:pt>
    <dgm:pt modelId="{DC7F2725-2EB7-427D-81B9-0ACD58059A17}" type="pres">
      <dgm:prSet presAssocID="{34074CBD-FDFD-46BD-9CED-C1A236472BEF}" presName="circleB" presStyleLbl="node1" presStyleIdx="7" presStyleCnt="8" custLinFactNeighborX="-63661" custLinFactNeighborY="-9183"/>
      <dgm:spPr>
        <a:noFill/>
      </dgm:spPr>
    </dgm:pt>
    <dgm:pt modelId="{5D9C1770-85D7-4B68-8ED5-9CEC7442901C}" type="pres">
      <dgm:prSet presAssocID="{34074CBD-FDFD-46BD-9CED-C1A236472BEF}" presName="spaceB" presStyleCnt="0"/>
      <dgm:spPr/>
    </dgm:pt>
  </dgm:ptLst>
  <dgm:cxnLst>
    <dgm:cxn modelId="{B1E39404-5D76-457C-B35A-BBEADB3B3773}" type="presOf" srcId="{653C693A-AC97-4680-9C76-123C43D4BCC0}" destId="{3A0835A4-55F3-461F-86FF-BF67AF9D3A1C}" srcOrd="0" destOrd="0" presId="urn:microsoft.com/office/officeart/2005/8/layout/hProcess11"/>
    <dgm:cxn modelId="{D72C2D12-FEB4-44DF-B014-9A4462C2EBE9}" srcId="{082DD96C-8DF8-443F-8174-CE68C5FCA893}" destId="{34074CBD-FDFD-46BD-9CED-C1A236472BEF}" srcOrd="7" destOrd="0" parTransId="{F567E923-D5FC-442F-BC3D-272DB07D1D82}" sibTransId="{C33018A7-5F47-4F71-B648-45153D0A5AE4}"/>
    <dgm:cxn modelId="{B9487B22-7638-4C01-B389-ED86CD2988D9}" type="presOf" srcId="{7DD0CE8D-8655-4B82-97D8-33BDE5A32D5B}" destId="{7D52A0E7-92A4-4B15-9C53-0CCD673BDA06}" srcOrd="0" destOrd="0" presId="urn:microsoft.com/office/officeart/2005/8/layout/hProcess11"/>
    <dgm:cxn modelId="{B43F2C36-6BA2-4223-B822-5E420C623851}" type="presOf" srcId="{EACE8FC1-9264-4BB1-A4C3-9E8A27F8D62D}" destId="{F63220CC-A3F4-457B-8C69-43D863A0499D}" srcOrd="0" destOrd="0" presId="urn:microsoft.com/office/officeart/2005/8/layout/hProcess11"/>
    <dgm:cxn modelId="{DD52073A-6809-45CE-8CD2-1A3C94315785}" srcId="{082DD96C-8DF8-443F-8174-CE68C5FCA893}" destId="{653C693A-AC97-4680-9C76-123C43D4BCC0}" srcOrd="1" destOrd="0" parTransId="{8F3EA7BF-62E2-4663-B371-EE22A8771E0B}" sibTransId="{25609C47-9F7C-458A-863B-F5AB30EDE76A}"/>
    <dgm:cxn modelId="{2F87373C-6879-47A3-9340-B11CB7EA2B17}" srcId="{082DD96C-8DF8-443F-8174-CE68C5FCA893}" destId="{7DD0CE8D-8655-4B82-97D8-33BDE5A32D5B}" srcOrd="0" destOrd="0" parTransId="{5D9A1242-12BB-49CD-83ED-33F49F0DD2BE}" sibTransId="{C5566C30-9ECD-4A9C-81B3-F42350543997}"/>
    <dgm:cxn modelId="{CC921162-2200-4FDA-A30B-CB116CEE2C84}" type="presOf" srcId="{B9297C25-3152-4A6D-BE14-CFF0D64243F0}" destId="{00E4260B-D2C7-41F9-95CA-76CF210B4CFA}" srcOrd="0" destOrd="0" presId="urn:microsoft.com/office/officeart/2005/8/layout/hProcess11"/>
    <dgm:cxn modelId="{8EE02473-AE44-45C9-9A21-291D6744AF36}" srcId="{082DD96C-8DF8-443F-8174-CE68C5FCA893}" destId="{CD4CFA60-9219-4041-94F2-BE92C33557DA}" srcOrd="6" destOrd="0" parTransId="{9DF9CCE1-6259-4E85-848E-198907EFDE49}" sibTransId="{E64F1253-DE94-4EBD-BE9B-CA14985148F6}"/>
    <dgm:cxn modelId="{050B3853-DBBA-49EC-8943-A6B0DC1961DD}" type="presOf" srcId="{069BFF04-A31A-4A84-800E-21AF99319512}" destId="{19BAFA44-FFE3-4919-8FDD-55FAFAA4D750}" srcOrd="0" destOrd="0" presId="urn:microsoft.com/office/officeart/2005/8/layout/hProcess11"/>
    <dgm:cxn modelId="{754B4F75-9772-41D9-BDD4-9E6FB90A00DC}" srcId="{082DD96C-8DF8-443F-8174-CE68C5FCA893}" destId="{B9297C25-3152-4A6D-BE14-CFF0D64243F0}" srcOrd="5" destOrd="0" parTransId="{636CFF99-F630-4630-81AC-A9A5FD9232DB}" sibTransId="{2AD46CF9-B5D9-4502-B25C-042136666B11}"/>
    <dgm:cxn modelId="{C39D138F-9363-4214-A710-CB5A2BB4D441}" type="presOf" srcId="{34074CBD-FDFD-46BD-9CED-C1A236472BEF}" destId="{1FACEBC8-D148-4E74-9B85-619151C79B18}" srcOrd="0" destOrd="0" presId="urn:microsoft.com/office/officeart/2005/8/layout/hProcess11"/>
    <dgm:cxn modelId="{21E519AA-C3E2-4658-9CBD-3187F2E285D6}" srcId="{082DD96C-8DF8-443F-8174-CE68C5FCA893}" destId="{6DE5BFF3-2674-435E-B040-9B51324EBF3F}" srcOrd="2" destOrd="0" parTransId="{32CDAD98-A12E-489D-AE07-97293BC814F3}" sibTransId="{FA72CBAC-41AB-4380-91B4-8E0AB31C5C8A}"/>
    <dgm:cxn modelId="{F3DAEBB7-2399-4221-B616-F39AAA84A95A}" srcId="{082DD96C-8DF8-443F-8174-CE68C5FCA893}" destId="{069BFF04-A31A-4A84-800E-21AF99319512}" srcOrd="3" destOrd="0" parTransId="{A8AB5C70-2547-49CF-B3FC-4120574EDE35}" sibTransId="{32A81DFE-FA5D-4DF3-95E7-E874C59943E0}"/>
    <dgm:cxn modelId="{67410FC4-3D2D-43CB-BAB4-B02EAE5F807C}" type="presOf" srcId="{CD4CFA60-9219-4041-94F2-BE92C33557DA}" destId="{B62B66DD-F87A-4448-8B02-A4ABEFD985EE}" srcOrd="0" destOrd="0" presId="urn:microsoft.com/office/officeart/2005/8/layout/hProcess11"/>
    <dgm:cxn modelId="{EFAD8FE7-D148-4160-81B4-DCA0B7220A1D}" type="presOf" srcId="{082DD96C-8DF8-443F-8174-CE68C5FCA893}" destId="{86DBC4EC-BFC7-4C0F-9C13-8FC95022019E}" srcOrd="0" destOrd="0" presId="urn:microsoft.com/office/officeart/2005/8/layout/hProcess11"/>
    <dgm:cxn modelId="{3C57BBE9-FB08-423E-9085-9A9702092E41}" type="presOf" srcId="{6DE5BFF3-2674-435E-B040-9B51324EBF3F}" destId="{10C5320D-B76E-4C79-AE5E-9F5063F0246A}" srcOrd="0" destOrd="0" presId="urn:microsoft.com/office/officeart/2005/8/layout/hProcess11"/>
    <dgm:cxn modelId="{4B5D9EFC-86EF-49E2-858D-28D4857F488A}" srcId="{082DD96C-8DF8-443F-8174-CE68C5FCA893}" destId="{EACE8FC1-9264-4BB1-A4C3-9E8A27F8D62D}" srcOrd="4" destOrd="0" parTransId="{2AC2F295-851A-4ACF-896D-C510C37AF7F3}" sibTransId="{A12BF263-0130-4504-AF7C-25803C71A96D}"/>
    <dgm:cxn modelId="{DFA4F9AD-CA26-4935-A463-F35EF35B0F6D}" type="presParOf" srcId="{86DBC4EC-BFC7-4C0F-9C13-8FC95022019E}" destId="{FEA2C825-A23B-405B-AA8B-5981D2E63FAA}" srcOrd="0" destOrd="0" presId="urn:microsoft.com/office/officeart/2005/8/layout/hProcess11"/>
    <dgm:cxn modelId="{791107F2-6D5E-4CF8-800C-6B2E6B324396}" type="presParOf" srcId="{86DBC4EC-BFC7-4C0F-9C13-8FC95022019E}" destId="{43A948A8-50EC-4EA2-8714-3E14B564642E}" srcOrd="1" destOrd="0" presId="urn:microsoft.com/office/officeart/2005/8/layout/hProcess11"/>
    <dgm:cxn modelId="{489F3150-BF9F-47F6-A76B-5706A9F46C1E}" type="presParOf" srcId="{43A948A8-50EC-4EA2-8714-3E14B564642E}" destId="{4F25E9DC-A292-4E77-9628-F87ED52E93D8}" srcOrd="0" destOrd="0" presId="urn:microsoft.com/office/officeart/2005/8/layout/hProcess11"/>
    <dgm:cxn modelId="{91E17A32-2C93-479E-AF59-336A6BC4EE1A}" type="presParOf" srcId="{4F25E9DC-A292-4E77-9628-F87ED52E93D8}" destId="{7D52A0E7-92A4-4B15-9C53-0CCD673BDA06}" srcOrd="0" destOrd="0" presId="urn:microsoft.com/office/officeart/2005/8/layout/hProcess11"/>
    <dgm:cxn modelId="{09A6544E-8E4D-471E-87D5-E39BFF72140F}" type="presParOf" srcId="{4F25E9DC-A292-4E77-9628-F87ED52E93D8}" destId="{2BF29766-3010-4155-B5E5-F13AF6DB4230}" srcOrd="1" destOrd="0" presId="urn:microsoft.com/office/officeart/2005/8/layout/hProcess11"/>
    <dgm:cxn modelId="{E7D2994F-B410-4A26-B911-654F7E3C3CD4}" type="presParOf" srcId="{4F25E9DC-A292-4E77-9628-F87ED52E93D8}" destId="{625E2F79-6440-4F94-ADBA-E1389FC6F69F}" srcOrd="2" destOrd="0" presId="urn:microsoft.com/office/officeart/2005/8/layout/hProcess11"/>
    <dgm:cxn modelId="{E3810682-C4A3-4FCF-A764-DE84F8145A00}" type="presParOf" srcId="{43A948A8-50EC-4EA2-8714-3E14B564642E}" destId="{2373A64E-DEDA-47CB-A736-8F890C0F5786}" srcOrd="1" destOrd="0" presId="urn:microsoft.com/office/officeart/2005/8/layout/hProcess11"/>
    <dgm:cxn modelId="{6B9F2186-7C3E-4DE8-A99E-1B25F1973987}" type="presParOf" srcId="{43A948A8-50EC-4EA2-8714-3E14B564642E}" destId="{4C638A7E-2F4C-4317-9652-91DF51B0B284}" srcOrd="2" destOrd="0" presId="urn:microsoft.com/office/officeart/2005/8/layout/hProcess11"/>
    <dgm:cxn modelId="{47E89DFA-C3E3-47DB-9847-689D5986871A}" type="presParOf" srcId="{4C638A7E-2F4C-4317-9652-91DF51B0B284}" destId="{3A0835A4-55F3-461F-86FF-BF67AF9D3A1C}" srcOrd="0" destOrd="0" presId="urn:microsoft.com/office/officeart/2005/8/layout/hProcess11"/>
    <dgm:cxn modelId="{BF334DBF-4641-4FD0-9558-5FC501B0234D}" type="presParOf" srcId="{4C638A7E-2F4C-4317-9652-91DF51B0B284}" destId="{057DFD3B-8814-4FF2-B61E-24C99E0B36BE}" srcOrd="1" destOrd="0" presId="urn:microsoft.com/office/officeart/2005/8/layout/hProcess11"/>
    <dgm:cxn modelId="{3BBC3ACE-06CD-47AC-A35D-3FF22D585AD1}" type="presParOf" srcId="{4C638A7E-2F4C-4317-9652-91DF51B0B284}" destId="{7FB62F58-0E40-45DF-9CBB-AB9F988162D1}" srcOrd="2" destOrd="0" presId="urn:microsoft.com/office/officeart/2005/8/layout/hProcess11"/>
    <dgm:cxn modelId="{BB8682D6-BA55-4D78-B071-41F16BA77B89}" type="presParOf" srcId="{43A948A8-50EC-4EA2-8714-3E14B564642E}" destId="{5C6C3C0E-82A3-4A28-8F5D-1A8006995EFD}" srcOrd="3" destOrd="0" presId="urn:microsoft.com/office/officeart/2005/8/layout/hProcess11"/>
    <dgm:cxn modelId="{BB37D4E4-BD2C-4C3B-BF9D-7FD4837FB00C}" type="presParOf" srcId="{43A948A8-50EC-4EA2-8714-3E14B564642E}" destId="{7F1D7166-8CB1-4BF2-94CB-CAB9295481A2}" srcOrd="4" destOrd="0" presId="urn:microsoft.com/office/officeart/2005/8/layout/hProcess11"/>
    <dgm:cxn modelId="{0F270B2F-4E0D-48DD-9DF4-A03F0AFA0DFB}" type="presParOf" srcId="{7F1D7166-8CB1-4BF2-94CB-CAB9295481A2}" destId="{10C5320D-B76E-4C79-AE5E-9F5063F0246A}" srcOrd="0" destOrd="0" presId="urn:microsoft.com/office/officeart/2005/8/layout/hProcess11"/>
    <dgm:cxn modelId="{575D1032-8F68-4717-BEE2-E4091F79690A}" type="presParOf" srcId="{7F1D7166-8CB1-4BF2-94CB-CAB9295481A2}" destId="{7EA8D1D7-D44B-43FB-990C-8C37B39AED99}" srcOrd="1" destOrd="0" presId="urn:microsoft.com/office/officeart/2005/8/layout/hProcess11"/>
    <dgm:cxn modelId="{AF6BCA26-59D6-46D2-BD30-0C65AFAE5BE7}" type="presParOf" srcId="{7F1D7166-8CB1-4BF2-94CB-CAB9295481A2}" destId="{A0B1B2B2-3B1A-44A1-8176-B80D76D0ABDD}" srcOrd="2" destOrd="0" presId="urn:microsoft.com/office/officeart/2005/8/layout/hProcess11"/>
    <dgm:cxn modelId="{B5A34337-720E-4F7A-9204-1B686A93E48F}" type="presParOf" srcId="{43A948A8-50EC-4EA2-8714-3E14B564642E}" destId="{3E7E99CD-856F-447B-BB04-B73A4A53BA00}" srcOrd="5" destOrd="0" presId="urn:microsoft.com/office/officeart/2005/8/layout/hProcess11"/>
    <dgm:cxn modelId="{90CE5A09-2558-4C86-84C9-5C225BE2EE2D}" type="presParOf" srcId="{43A948A8-50EC-4EA2-8714-3E14B564642E}" destId="{8242707A-AF09-443E-A129-703CD02D706B}" srcOrd="6" destOrd="0" presId="urn:microsoft.com/office/officeart/2005/8/layout/hProcess11"/>
    <dgm:cxn modelId="{EC81A0C5-A451-444D-8602-E7382426666E}" type="presParOf" srcId="{8242707A-AF09-443E-A129-703CD02D706B}" destId="{19BAFA44-FFE3-4919-8FDD-55FAFAA4D750}" srcOrd="0" destOrd="0" presId="urn:microsoft.com/office/officeart/2005/8/layout/hProcess11"/>
    <dgm:cxn modelId="{FB8A6717-34E4-49C1-972C-2A69B7E59898}" type="presParOf" srcId="{8242707A-AF09-443E-A129-703CD02D706B}" destId="{3FA7EF19-C204-4950-8F08-801B842018F0}" srcOrd="1" destOrd="0" presId="urn:microsoft.com/office/officeart/2005/8/layout/hProcess11"/>
    <dgm:cxn modelId="{7B5E1C00-45C9-4984-83BF-2C90F50E48C8}" type="presParOf" srcId="{8242707A-AF09-443E-A129-703CD02D706B}" destId="{8F0AC921-3598-4607-9051-A6301D68B508}" srcOrd="2" destOrd="0" presId="urn:microsoft.com/office/officeart/2005/8/layout/hProcess11"/>
    <dgm:cxn modelId="{6ABB3975-9B65-46FC-B6C2-85DBE1CE1AC4}" type="presParOf" srcId="{43A948A8-50EC-4EA2-8714-3E14B564642E}" destId="{175EF78B-801B-4389-842F-BF01D1DBEEAA}" srcOrd="7" destOrd="0" presId="urn:microsoft.com/office/officeart/2005/8/layout/hProcess11"/>
    <dgm:cxn modelId="{D2920C08-4E20-480E-BEC4-D027D9339094}" type="presParOf" srcId="{43A948A8-50EC-4EA2-8714-3E14B564642E}" destId="{52D9AC21-B921-4B23-A3AC-F5FA8021ABE8}" srcOrd="8" destOrd="0" presId="urn:microsoft.com/office/officeart/2005/8/layout/hProcess11"/>
    <dgm:cxn modelId="{0F4BAC3D-D44F-4F49-B79C-18EFAFC47D20}" type="presParOf" srcId="{52D9AC21-B921-4B23-A3AC-F5FA8021ABE8}" destId="{F63220CC-A3F4-457B-8C69-43D863A0499D}" srcOrd="0" destOrd="0" presId="urn:microsoft.com/office/officeart/2005/8/layout/hProcess11"/>
    <dgm:cxn modelId="{C2B60B38-29A5-4F40-8E29-A916FCA77D64}" type="presParOf" srcId="{52D9AC21-B921-4B23-A3AC-F5FA8021ABE8}" destId="{EC061692-3799-4B18-90DC-99F0F90D859A}" srcOrd="1" destOrd="0" presId="urn:microsoft.com/office/officeart/2005/8/layout/hProcess11"/>
    <dgm:cxn modelId="{A1EEA55C-FE26-4A9A-9A37-4D922560473C}" type="presParOf" srcId="{52D9AC21-B921-4B23-A3AC-F5FA8021ABE8}" destId="{D3FC5E49-A7AE-4CE2-9F80-21C618BF61B0}" srcOrd="2" destOrd="0" presId="urn:microsoft.com/office/officeart/2005/8/layout/hProcess11"/>
    <dgm:cxn modelId="{0749B011-87CB-476A-929D-56A65F3F7D90}" type="presParOf" srcId="{43A948A8-50EC-4EA2-8714-3E14B564642E}" destId="{A6AE665A-1FAD-420A-89F0-1B13910EA7A9}" srcOrd="9" destOrd="0" presId="urn:microsoft.com/office/officeart/2005/8/layout/hProcess11"/>
    <dgm:cxn modelId="{AB0E3263-B49A-4FA7-AE4B-F99864EE3209}" type="presParOf" srcId="{43A948A8-50EC-4EA2-8714-3E14B564642E}" destId="{528B9F94-E804-40CB-A45A-B5D2B17E1C92}" srcOrd="10" destOrd="0" presId="urn:microsoft.com/office/officeart/2005/8/layout/hProcess11"/>
    <dgm:cxn modelId="{AE76E04F-0434-4A50-8409-AA8DC4B797B0}" type="presParOf" srcId="{528B9F94-E804-40CB-A45A-B5D2B17E1C92}" destId="{00E4260B-D2C7-41F9-95CA-76CF210B4CFA}" srcOrd="0" destOrd="0" presId="urn:microsoft.com/office/officeart/2005/8/layout/hProcess11"/>
    <dgm:cxn modelId="{B7F3DB67-1542-4FC0-9886-B64906333C75}" type="presParOf" srcId="{528B9F94-E804-40CB-A45A-B5D2B17E1C92}" destId="{2EC43153-878B-468A-A54D-325197E23D71}" srcOrd="1" destOrd="0" presId="urn:microsoft.com/office/officeart/2005/8/layout/hProcess11"/>
    <dgm:cxn modelId="{F924B67E-3262-4327-A038-D8742B027494}" type="presParOf" srcId="{528B9F94-E804-40CB-A45A-B5D2B17E1C92}" destId="{07F09D20-6EE3-49DF-94E6-E194D9ADA4F4}" srcOrd="2" destOrd="0" presId="urn:microsoft.com/office/officeart/2005/8/layout/hProcess11"/>
    <dgm:cxn modelId="{A9F3D899-9EDF-4019-BBA1-5E4CB92C073A}" type="presParOf" srcId="{43A948A8-50EC-4EA2-8714-3E14B564642E}" destId="{3B36CB5D-07B1-43F9-B625-FFDE1287D4A6}" srcOrd="11" destOrd="0" presId="urn:microsoft.com/office/officeart/2005/8/layout/hProcess11"/>
    <dgm:cxn modelId="{11D57695-A55F-432A-A960-F831465FBCD2}" type="presParOf" srcId="{43A948A8-50EC-4EA2-8714-3E14B564642E}" destId="{65511B65-D7C5-49A1-BBE9-81893CCBE444}" srcOrd="12" destOrd="0" presId="urn:microsoft.com/office/officeart/2005/8/layout/hProcess11"/>
    <dgm:cxn modelId="{609F0715-E757-4674-8642-E088C871F7FD}" type="presParOf" srcId="{65511B65-D7C5-49A1-BBE9-81893CCBE444}" destId="{B62B66DD-F87A-4448-8B02-A4ABEFD985EE}" srcOrd="0" destOrd="0" presId="urn:microsoft.com/office/officeart/2005/8/layout/hProcess11"/>
    <dgm:cxn modelId="{7512DCEA-D5C5-483D-A83E-E7C153847381}" type="presParOf" srcId="{65511B65-D7C5-49A1-BBE9-81893CCBE444}" destId="{2D1E54E0-4343-4B09-92E2-C826E07D6180}" srcOrd="1" destOrd="0" presId="urn:microsoft.com/office/officeart/2005/8/layout/hProcess11"/>
    <dgm:cxn modelId="{A91AB606-440A-497E-B3FB-A50E13612100}" type="presParOf" srcId="{65511B65-D7C5-49A1-BBE9-81893CCBE444}" destId="{60EC3F93-76BF-47E7-8BEE-83CC707FFC38}" srcOrd="2" destOrd="0" presId="urn:microsoft.com/office/officeart/2005/8/layout/hProcess11"/>
    <dgm:cxn modelId="{C07366A0-D930-49A6-9409-0846EFF0ED43}" type="presParOf" srcId="{43A948A8-50EC-4EA2-8714-3E14B564642E}" destId="{B4D88153-526B-4753-9FF7-4DAB697A2C56}" srcOrd="13" destOrd="0" presId="urn:microsoft.com/office/officeart/2005/8/layout/hProcess11"/>
    <dgm:cxn modelId="{1381206E-D54A-4749-801D-2F70745DB71C}" type="presParOf" srcId="{43A948A8-50EC-4EA2-8714-3E14B564642E}" destId="{2ECD7857-23D4-45F1-8D74-26A9D4ED339D}" srcOrd="14" destOrd="0" presId="urn:microsoft.com/office/officeart/2005/8/layout/hProcess11"/>
    <dgm:cxn modelId="{CA7C8863-EF77-4676-B584-3B14E79518DA}" type="presParOf" srcId="{2ECD7857-23D4-45F1-8D74-26A9D4ED339D}" destId="{1FACEBC8-D148-4E74-9B85-619151C79B18}" srcOrd="0" destOrd="0" presId="urn:microsoft.com/office/officeart/2005/8/layout/hProcess11"/>
    <dgm:cxn modelId="{41380476-E716-4245-9AC1-C36FE9FB8A13}" type="presParOf" srcId="{2ECD7857-23D4-45F1-8D74-26A9D4ED339D}" destId="{DC7F2725-2EB7-427D-81B9-0ACD58059A17}" srcOrd="1" destOrd="0" presId="urn:microsoft.com/office/officeart/2005/8/layout/hProcess11"/>
    <dgm:cxn modelId="{8C5CA484-DC41-4759-B8CB-78C80EE59F7A}" type="presParOf" srcId="{2ECD7857-23D4-45F1-8D74-26A9D4ED339D}" destId="{5D9C1770-85D7-4B68-8ED5-9CEC7442901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33B901-F072-4F2D-B410-32A9C20621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FEB4CAD-439F-44B4-B728-82245D1E1C5C}">
      <dgm:prSet custT="1"/>
      <dgm:spPr>
        <a:solidFill>
          <a:srgbClr val="66CCFF"/>
        </a:solidFill>
      </dgm:spPr>
      <dgm:t>
        <a:bodyPr/>
        <a:lstStyle/>
        <a:p>
          <a:pPr rtl="0"/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Acciones que se requiere ejecutar para cumplir con la entrega de los productos.</a:t>
          </a:r>
        </a:p>
      </dgm:t>
    </dgm:pt>
    <dgm:pt modelId="{5D2B075F-3E78-418B-86F3-06C1C5D791C4}" type="parTrans" cxnId="{8D788061-CECD-4004-9EAC-31D07623329C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4FD0B783-6040-4230-A3E4-9D9FD035CDDB}" type="sibTrans" cxnId="{8D788061-CECD-4004-9EAC-31D07623329C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0A2F13B2-B3CF-41AC-8D4D-0936636743A5}">
      <dgm:prSet custT="1"/>
      <dgm:spPr>
        <a:solidFill>
          <a:srgbClr val="66CCFF"/>
        </a:solidFill>
      </dgm:spPr>
      <dgm:t>
        <a:bodyPr/>
        <a:lstStyle/>
        <a:p>
          <a:pPr rtl="0"/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Mínimo 1 </a:t>
          </a:r>
          <a:r>
            <a:rPr lang="es-CO" sz="2000" b="1" dirty="0">
              <a:solidFill>
                <a:schemeClr val="accent5">
                  <a:lumMod val="50000"/>
                </a:schemeClr>
              </a:solidFill>
              <a:latin typeface="+mn-lt"/>
            </a:rPr>
            <a:t>actividad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 por entregable.</a:t>
          </a:r>
        </a:p>
      </dgm:t>
    </dgm:pt>
    <dgm:pt modelId="{534280E1-455C-4FA4-941E-B9D3C414DBD9}" type="parTrans" cxnId="{6B881D9E-BE8F-4EBB-AF45-C2CF82D87B44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835CE354-3B7B-4A7F-B4C7-0348B3C38456}" type="sibTrans" cxnId="{6B881D9E-BE8F-4EBB-AF45-C2CF82D87B44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3EFC6EE8-4EAE-48B0-AE62-D53DD753164B}">
      <dgm:prSet custT="1"/>
      <dgm:spPr>
        <a:solidFill>
          <a:srgbClr val="66CCFF"/>
        </a:solidFill>
      </dgm:spPr>
      <dgm:t>
        <a:bodyPr/>
        <a:lstStyle/>
        <a:p>
          <a:pPr rtl="0"/>
          <a:r>
            <a:rPr lang="es-CO" sz="2000" b="1" u="sng" dirty="0">
              <a:solidFill>
                <a:schemeClr val="accent5">
                  <a:lumMod val="50000"/>
                </a:schemeClr>
              </a:solidFill>
              <a:latin typeface="+mn-lt"/>
            </a:rPr>
            <a:t>Actividades 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pueden tener anexos como son cronogramas.</a:t>
          </a:r>
        </a:p>
      </dgm:t>
    </dgm:pt>
    <dgm:pt modelId="{0CC73662-C7F2-48B6-BE4B-D944817EF690}" type="parTrans" cxnId="{E0DCDE77-D662-42CB-B45D-82CACFF32CE1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8FFD5AB5-481D-4DDC-BEB1-E95AC58AA557}" type="sibTrans" cxnId="{E0DCDE77-D662-42CB-B45D-82CACFF32CE1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7E022A8F-667D-4188-80B3-586703C18E9F}" type="pres">
      <dgm:prSet presAssocID="{F933B901-F072-4F2D-B410-32A9C2062179}" presName="linear" presStyleCnt="0">
        <dgm:presLayoutVars>
          <dgm:animLvl val="lvl"/>
          <dgm:resizeHandles val="exact"/>
        </dgm:presLayoutVars>
      </dgm:prSet>
      <dgm:spPr/>
    </dgm:pt>
    <dgm:pt modelId="{372F61F2-8721-4484-A805-A74ADCD56DC9}" type="pres">
      <dgm:prSet presAssocID="{7FEB4CAD-439F-44B4-B728-82245D1E1C5C}" presName="parentText" presStyleLbl="node1" presStyleIdx="0" presStyleCnt="3" custScaleY="72554" custLinFactNeighborY="-39760">
        <dgm:presLayoutVars>
          <dgm:chMax val="0"/>
          <dgm:bulletEnabled val="1"/>
        </dgm:presLayoutVars>
      </dgm:prSet>
      <dgm:spPr/>
    </dgm:pt>
    <dgm:pt modelId="{C6C88132-ECF2-45B1-B11A-25BC63A4FF26}" type="pres">
      <dgm:prSet presAssocID="{4FD0B783-6040-4230-A3E4-9D9FD035CDDB}" presName="spacer" presStyleCnt="0"/>
      <dgm:spPr/>
    </dgm:pt>
    <dgm:pt modelId="{E5398BB6-36B6-494A-82CB-D985C71FEBC8}" type="pres">
      <dgm:prSet presAssocID="{0A2F13B2-B3CF-41AC-8D4D-0936636743A5}" presName="parentText" presStyleLbl="node1" presStyleIdx="1" presStyleCnt="3" custScaleY="65121" custLinFactNeighborY="-65424">
        <dgm:presLayoutVars>
          <dgm:chMax val="0"/>
          <dgm:bulletEnabled val="1"/>
        </dgm:presLayoutVars>
      </dgm:prSet>
      <dgm:spPr/>
    </dgm:pt>
    <dgm:pt modelId="{CFB6384D-B181-48E6-837D-948844A35DB2}" type="pres">
      <dgm:prSet presAssocID="{835CE354-3B7B-4A7F-B4C7-0348B3C38456}" presName="spacer" presStyleCnt="0"/>
      <dgm:spPr/>
    </dgm:pt>
    <dgm:pt modelId="{657B865C-D313-4E34-A926-B2CFBB62194E}" type="pres">
      <dgm:prSet presAssocID="{3EFC6EE8-4EAE-48B0-AE62-D53DD753164B}" presName="parentText" presStyleLbl="node1" presStyleIdx="2" presStyleCnt="3" custScaleY="80829" custLinFactY="-1738" custLinFactNeighborX="-1693" custLinFactNeighborY="-100000">
        <dgm:presLayoutVars>
          <dgm:chMax val="0"/>
          <dgm:bulletEnabled val="1"/>
        </dgm:presLayoutVars>
      </dgm:prSet>
      <dgm:spPr/>
    </dgm:pt>
  </dgm:ptLst>
  <dgm:cxnLst>
    <dgm:cxn modelId="{8D788061-CECD-4004-9EAC-31D07623329C}" srcId="{F933B901-F072-4F2D-B410-32A9C2062179}" destId="{7FEB4CAD-439F-44B4-B728-82245D1E1C5C}" srcOrd="0" destOrd="0" parTransId="{5D2B075F-3E78-418B-86F3-06C1C5D791C4}" sibTransId="{4FD0B783-6040-4230-A3E4-9D9FD035CDDB}"/>
    <dgm:cxn modelId="{7163BB54-F360-429A-A6DE-795BAE703AA0}" type="presOf" srcId="{F933B901-F072-4F2D-B410-32A9C2062179}" destId="{7E022A8F-667D-4188-80B3-586703C18E9F}" srcOrd="0" destOrd="0" presId="urn:microsoft.com/office/officeart/2005/8/layout/vList2"/>
    <dgm:cxn modelId="{E0DCDE77-D662-42CB-B45D-82CACFF32CE1}" srcId="{F933B901-F072-4F2D-B410-32A9C2062179}" destId="{3EFC6EE8-4EAE-48B0-AE62-D53DD753164B}" srcOrd="2" destOrd="0" parTransId="{0CC73662-C7F2-48B6-BE4B-D944817EF690}" sibTransId="{8FFD5AB5-481D-4DDC-BEB1-E95AC58AA557}"/>
    <dgm:cxn modelId="{2E97BB91-5ED8-49DE-9336-5AEB80300AA3}" type="presOf" srcId="{3EFC6EE8-4EAE-48B0-AE62-D53DD753164B}" destId="{657B865C-D313-4E34-A926-B2CFBB62194E}" srcOrd="0" destOrd="0" presId="urn:microsoft.com/office/officeart/2005/8/layout/vList2"/>
    <dgm:cxn modelId="{6B881D9E-BE8F-4EBB-AF45-C2CF82D87B44}" srcId="{F933B901-F072-4F2D-B410-32A9C2062179}" destId="{0A2F13B2-B3CF-41AC-8D4D-0936636743A5}" srcOrd="1" destOrd="0" parTransId="{534280E1-455C-4FA4-941E-B9D3C414DBD9}" sibTransId="{835CE354-3B7B-4A7F-B4C7-0348B3C38456}"/>
    <dgm:cxn modelId="{E30FB8A7-83A3-4C78-ADBC-6D5456D2CE1A}" type="presOf" srcId="{7FEB4CAD-439F-44B4-B728-82245D1E1C5C}" destId="{372F61F2-8721-4484-A805-A74ADCD56DC9}" srcOrd="0" destOrd="0" presId="urn:microsoft.com/office/officeart/2005/8/layout/vList2"/>
    <dgm:cxn modelId="{105948BF-DC04-4AFF-9723-7603BFEAD1F9}" type="presOf" srcId="{0A2F13B2-B3CF-41AC-8D4D-0936636743A5}" destId="{E5398BB6-36B6-494A-82CB-D985C71FEBC8}" srcOrd="0" destOrd="0" presId="urn:microsoft.com/office/officeart/2005/8/layout/vList2"/>
    <dgm:cxn modelId="{AE0EEE0A-5023-4AD9-A7CF-12F739857018}" type="presParOf" srcId="{7E022A8F-667D-4188-80B3-586703C18E9F}" destId="{372F61F2-8721-4484-A805-A74ADCD56DC9}" srcOrd="0" destOrd="0" presId="urn:microsoft.com/office/officeart/2005/8/layout/vList2"/>
    <dgm:cxn modelId="{693BB4ED-EED9-40E0-BDAB-77100C5E41AB}" type="presParOf" srcId="{7E022A8F-667D-4188-80B3-586703C18E9F}" destId="{C6C88132-ECF2-45B1-B11A-25BC63A4FF26}" srcOrd="1" destOrd="0" presId="urn:microsoft.com/office/officeart/2005/8/layout/vList2"/>
    <dgm:cxn modelId="{3A527BD5-6A01-4482-9BD7-E93867BB0E74}" type="presParOf" srcId="{7E022A8F-667D-4188-80B3-586703C18E9F}" destId="{E5398BB6-36B6-494A-82CB-D985C71FEBC8}" srcOrd="2" destOrd="0" presId="urn:microsoft.com/office/officeart/2005/8/layout/vList2"/>
    <dgm:cxn modelId="{14586C30-7772-4A56-8CF1-6BB6E8331551}" type="presParOf" srcId="{7E022A8F-667D-4188-80B3-586703C18E9F}" destId="{CFB6384D-B181-48E6-837D-948844A35DB2}" srcOrd="3" destOrd="0" presId="urn:microsoft.com/office/officeart/2005/8/layout/vList2"/>
    <dgm:cxn modelId="{F820B37E-38D4-4D59-B8FA-6581BFA33967}" type="presParOf" srcId="{7E022A8F-667D-4188-80B3-586703C18E9F}" destId="{657B865C-D313-4E34-A926-B2CFBB62194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33B901-F072-4F2D-B410-32A9C20621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FEB4CAD-439F-44B4-B728-82245D1E1C5C}">
      <dgm:prSet custT="1"/>
      <dgm:spPr>
        <a:solidFill>
          <a:srgbClr val="66CCFF"/>
        </a:solidFill>
      </dgm:spPr>
      <dgm:t>
        <a:bodyPr/>
        <a:lstStyle/>
        <a:p>
          <a:pPr rtl="0"/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Productos que van hacer desarrollados por la  o el servidora/</a:t>
          </a:r>
          <a:r>
            <a:rPr lang="es-CO" sz="2000" dirty="0" err="1">
              <a:solidFill>
                <a:schemeClr val="accent5">
                  <a:lumMod val="50000"/>
                </a:schemeClr>
              </a:solidFill>
              <a:latin typeface="+mn-lt"/>
            </a:rPr>
            <a:t>or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.</a:t>
          </a:r>
        </a:p>
      </dgm:t>
    </dgm:pt>
    <dgm:pt modelId="{5D2B075F-3E78-418B-86F3-06C1C5D791C4}" type="parTrans" cxnId="{8D788061-CECD-4004-9EAC-31D07623329C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4FD0B783-6040-4230-A3E4-9D9FD035CDDB}" type="sibTrans" cxnId="{8D788061-CECD-4004-9EAC-31D07623329C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0A2F13B2-B3CF-41AC-8D4D-0936636743A5}">
      <dgm:prSet custT="1"/>
      <dgm:spPr>
        <a:solidFill>
          <a:srgbClr val="66CCFF"/>
        </a:solidFill>
      </dgm:spPr>
      <dgm:t>
        <a:bodyPr/>
        <a:lstStyle/>
        <a:p>
          <a:pPr rtl="0"/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Mínimo </a:t>
          </a:r>
          <a:r>
            <a:rPr lang="es-CO" sz="2000" b="1" dirty="0">
              <a:solidFill>
                <a:schemeClr val="accent5">
                  <a:lumMod val="50000"/>
                </a:schemeClr>
              </a:solidFill>
              <a:latin typeface="+mn-lt"/>
            </a:rPr>
            <a:t>3 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y máximo </a:t>
          </a:r>
          <a:r>
            <a:rPr lang="es-CO" sz="2000" b="1" dirty="0">
              <a:solidFill>
                <a:schemeClr val="accent5">
                  <a:lumMod val="50000"/>
                </a:schemeClr>
              </a:solidFill>
              <a:latin typeface="+mn-lt"/>
            </a:rPr>
            <a:t>5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.</a:t>
          </a:r>
        </a:p>
      </dgm:t>
    </dgm:pt>
    <dgm:pt modelId="{534280E1-455C-4FA4-941E-B9D3C414DBD9}" type="parTrans" cxnId="{6B881D9E-BE8F-4EBB-AF45-C2CF82D87B44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835CE354-3B7B-4A7F-B4C7-0348B3C38456}" type="sibTrans" cxnId="{6B881D9E-BE8F-4EBB-AF45-C2CF82D87B44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3EFC6EE8-4EAE-48B0-AE62-D53DD753164B}">
      <dgm:prSet custT="1"/>
      <dgm:spPr>
        <a:solidFill>
          <a:srgbClr val="66CCFF"/>
        </a:solidFill>
      </dgm:spPr>
      <dgm:t>
        <a:bodyPr/>
        <a:lstStyle/>
        <a:p>
          <a:pPr rtl="0"/>
          <a:r>
            <a:rPr lang="es-CO" sz="2000" b="1" u="sng" dirty="0">
              <a:solidFill>
                <a:schemeClr val="accent5">
                  <a:lumMod val="50000"/>
                </a:schemeClr>
              </a:solidFill>
              <a:latin typeface="+mn-lt"/>
            </a:rPr>
            <a:t>Entregables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 </a:t>
          </a:r>
          <a:r>
            <a:rPr lang="es-CO" sz="2000" b="1" dirty="0">
              <a:solidFill>
                <a:schemeClr val="accent5">
                  <a:lumMod val="50000"/>
                </a:schemeClr>
              </a:solidFill>
              <a:latin typeface="+mn-lt"/>
            </a:rPr>
            <a:t>debe incluir: </a:t>
          </a:r>
          <a:r>
            <a:rPr lang="es-CO" sz="2000" b="1" u="sng" dirty="0">
              <a:solidFill>
                <a:schemeClr val="accent5">
                  <a:lumMod val="50000"/>
                </a:schemeClr>
              </a:solidFill>
              <a:latin typeface="+mn-lt"/>
            </a:rPr>
            <a:t>características, plazos y referentes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 (Normativos, Técnicos…), además deben ser concretos, realizables, cuantificables, razonables, consistentes.</a:t>
          </a:r>
        </a:p>
      </dgm:t>
    </dgm:pt>
    <dgm:pt modelId="{0CC73662-C7F2-48B6-BE4B-D944817EF690}" type="parTrans" cxnId="{E0DCDE77-D662-42CB-B45D-82CACFF32CE1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8FFD5AB5-481D-4DDC-BEB1-E95AC58AA557}" type="sibTrans" cxnId="{E0DCDE77-D662-42CB-B45D-82CACFF32CE1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7E022A8F-667D-4188-80B3-586703C18E9F}" type="pres">
      <dgm:prSet presAssocID="{F933B901-F072-4F2D-B410-32A9C2062179}" presName="linear" presStyleCnt="0">
        <dgm:presLayoutVars>
          <dgm:animLvl val="lvl"/>
          <dgm:resizeHandles val="exact"/>
        </dgm:presLayoutVars>
      </dgm:prSet>
      <dgm:spPr/>
    </dgm:pt>
    <dgm:pt modelId="{372F61F2-8721-4484-A805-A74ADCD56DC9}" type="pres">
      <dgm:prSet presAssocID="{7FEB4CAD-439F-44B4-B728-82245D1E1C5C}" presName="parentText" presStyleLbl="node1" presStyleIdx="0" presStyleCnt="3" custScaleY="56404" custLinFactY="-346" custLinFactNeighborY="-100000">
        <dgm:presLayoutVars>
          <dgm:chMax val="0"/>
          <dgm:bulletEnabled val="1"/>
        </dgm:presLayoutVars>
      </dgm:prSet>
      <dgm:spPr/>
    </dgm:pt>
    <dgm:pt modelId="{C6C88132-ECF2-45B1-B11A-25BC63A4FF26}" type="pres">
      <dgm:prSet presAssocID="{4FD0B783-6040-4230-A3E4-9D9FD035CDDB}" presName="spacer" presStyleCnt="0"/>
      <dgm:spPr/>
    </dgm:pt>
    <dgm:pt modelId="{E5398BB6-36B6-494A-82CB-D985C71FEBC8}" type="pres">
      <dgm:prSet presAssocID="{0A2F13B2-B3CF-41AC-8D4D-0936636743A5}" presName="parentText" presStyleLbl="node1" presStyleIdx="1" presStyleCnt="3" custScaleY="40420" custLinFactNeighborY="-37488">
        <dgm:presLayoutVars>
          <dgm:chMax val="0"/>
          <dgm:bulletEnabled val="1"/>
        </dgm:presLayoutVars>
      </dgm:prSet>
      <dgm:spPr/>
    </dgm:pt>
    <dgm:pt modelId="{CFB6384D-B181-48E6-837D-948844A35DB2}" type="pres">
      <dgm:prSet presAssocID="{835CE354-3B7B-4A7F-B4C7-0348B3C38456}" presName="spacer" presStyleCnt="0"/>
      <dgm:spPr/>
    </dgm:pt>
    <dgm:pt modelId="{657B865C-D313-4E34-A926-B2CFBB62194E}" type="pres">
      <dgm:prSet presAssocID="{3EFC6EE8-4EAE-48B0-AE62-D53DD753164B}" presName="parentText" presStyleLbl="node1" presStyleIdx="2" presStyleCnt="3" custScaleY="113263" custLinFactY="-3829" custLinFactNeighborY="-100000">
        <dgm:presLayoutVars>
          <dgm:chMax val="0"/>
          <dgm:bulletEnabled val="1"/>
        </dgm:presLayoutVars>
      </dgm:prSet>
      <dgm:spPr/>
    </dgm:pt>
  </dgm:ptLst>
  <dgm:cxnLst>
    <dgm:cxn modelId="{8D788061-CECD-4004-9EAC-31D07623329C}" srcId="{F933B901-F072-4F2D-B410-32A9C2062179}" destId="{7FEB4CAD-439F-44B4-B728-82245D1E1C5C}" srcOrd="0" destOrd="0" parTransId="{5D2B075F-3E78-418B-86F3-06C1C5D791C4}" sibTransId="{4FD0B783-6040-4230-A3E4-9D9FD035CDDB}"/>
    <dgm:cxn modelId="{7163BB54-F360-429A-A6DE-795BAE703AA0}" type="presOf" srcId="{F933B901-F072-4F2D-B410-32A9C2062179}" destId="{7E022A8F-667D-4188-80B3-586703C18E9F}" srcOrd="0" destOrd="0" presId="urn:microsoft.com/office/officeart/2005/8/layout/vList2"/>
    <dgm:cxn modelId="{E0DCDE77-D662-42CB-B45D-82CACFF32CE1}" srcId="{F933B901-F072-4F2D-B410-32A9C2062179}" destId="{3EFC6EE8-4EAE-48B0-AE62-D53DD753164B}" srcOrd="2" destOrd="0" parTransId="{0CC73662-C7F2-48B6-BE4B-D944817EF690}" sibTransId="{8FFD5AB5-481D-4DDC-BEB1-E95AC58AA557}"/>
    <dgm:cxn modelId="{2E97BB91-5ED8-49DE-9336-5AEB80300AA3}" type="presOf" srcId="{3EFC6EE8-4EAE-48B0-AE62-D53DD753164B}" destId="{657B865C-D313-4E34-A926-B2CFBB62194E}" srcOrd="0" destOrd="0" presId="urn:microsoft.com/office/officeart/2005/8/layout/vList2"/>
    <dgm:cxn modelId="{6B881D9E-BE8F-4EBB-AF45-C2CF82D87B44}" srcId="{F933B901-F072-4F2D-B410-32A9C2062179}" destId="{0A2F13B2-B3CF-41AC-8D4D-0936636743A5}" srcOrd="1" destOrd="0" parTransId="{534280E1-455C-4FA4-941E-B9D3C414DBD9}" sibTransId="{835CE354-3B7B-4A7F-B4C7-0348B3C38456}"/>
    <dgm:cxn modelId="{E30FB8A7-83A3-4C78-ADBC-6D5456D2CE1A}" type="presOf" srcId="{7FEB4CAD-439F-44B4-B728-82245D1E1C5C}" destId="{372F61F2-8721-4484-A805-A74ADCD56DC9}" srcOrd="0" destOrd="0" presId="urn:microsoft.com/office/officeart/2005/8/layout/vList2"/>
    <dgm:cxn modelId="{105948BF-DC04-4AFF-9723-7603BFEAD1F9}" type="presOf" srcId="{0A2F13B2-B3CF-41AC-8D4D-0936636743A5}" destId="{E5398BB6-36B6-494A-82CB-D985C71FEBC8}" srcOrd="0" destOrd="0" presId="urn:microsoft.com/office/officeart/2005/8/layout/vList2"/>
    <dgm:cxn modelId="{AE0EEE0A-5023-4AD9-A7CF-12F739857018}" type="presParOf" srcId="{7E022A8F-667D-4188-80B3-586703C18E9F}" destId="{372F61F2-8721-4484-A805-A74ADCD56DC9}" srcOrd="0" destOrd="0" presId="urn:microsoft.com/office/officeart/2005/8/layout/vList2"/>
    <dgm:cxn modelId="{693BB4ED-EED9-40E0-BDAB-77100C5E41AB}" type="presParOf" srcId="{7E022A8F-667D-4188-80B3-586703C18E9F}" destId="{C6C88132-ECF2-45B1-B11A-25BC63A4FF26}" srcOrd="1" destOrd="0" presId="urn:microsoft.com/office/officeart/2005/8/layout/vList2"/>
    <dgm:cxn modelId="{3A527BD5-6A01-4482-9BD7-E93867BB0E74}" type="presParOf" srcId="{7E022A8F-667D-4188-80B3-586703C18E9F}" destId="{E5398BB6-36B6-494A-82CB-D985C71FEBC8}" srcOrd="2" destOrd="0" presId="urn:microsoft.com/office/officeart/2005/8/layout/vList2"/>
    <dgm:cxn modelId="{14586C30-7772-4A56-8CF1-6BB6E8331551}" type="presParOf" srcId="{7E022A8F-667D-4188-80B3-586703C18E9F}" destId="{CFB6384D-B181-48E6-837D-948844A35DB2}" srcOrd="3" destOrd="0" presId="urn:microsoft.com/office/officeart/2005/8/layout/vList2"/>
    <dgm:cxn modelId="{F820B37E-38D4-4D59-B8FA-6581BFA33967}" type="presParOf" srcId="{7E022A8F-667D-4188-80B3-586703C18E9F}" destId="{657B865C-D313-4E34-A926-B2CFBB62194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587741B-24DD-4771-94EA-88D1FBEC0CBF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F8E06F61-CFCB-4868-831F-94837EC88884}">
      <dgm:prSet phldrT="[Texto]" custT="1"/>
      <dgm:spPr>
        <a:solidFill>
          <a:srgbClr val="00B0F0"/>
        </a:solidFill>
      </dgm:spPr>
      <dgm:t>
        <a:bodyPr/>
        <a:lstStyle/>
        <a:p>
          <a:r>
            <a:rPr lang="es-CO" sz="1800" dirty="0"/>
            <a:t>Adaptabilidad del personal</a:t>
          </a:r>
        </a:p>
      </dgm:t>
    </dgm:pt>
    <dgm:pt modelId="{385AA41E-0AAB-4841-BBAA-8C68CF228FAF}" type="parTrans" cxnId="{8FC83F9D-8390-4076-B023-9F8943879ACE}">
      <dgm:prSet/>
      <dgm:spPr/>
      <dgm:t>
        <a:bodyPr/>
        <a:lstStyle/>
        <a:p>
          <a:endParaRPr lang="es-CO"/>
        </a:p>
      </dgm:t>
    </dgm:pt>
    <dgm:pt modelId="{A1E70349-2A70-4493-A745-8847E36C2FEE}" type="sibTrans" cxnId="{8FC83F9D-8390-4076-B023-9F8943879ACE}">
      <dgm:prSet/>
      <dgm:spPr/>
      <dgm:t>
        <a:bodyPr/>
        <a:lstStyle/>
        <a:p>
          <a:endParaRPr lang="es-CO"/>
        </a:p>
      </dgm:t>
    </dgm:pt>
    <dgm:pt modelId="{2E3B534C-3537-4543-87AD-AB856315BB51}">
      <dgm:prSet phldrT="[Texto]" custT="1"/>
      <dgm:spPr>
        <a:ln>
          <a:solidFill>
            <a:srgbClr val="00B0F0"/>
          </a:solidFill>
        </a:ln>
      </dgm:spPr>
      <dgm:t>
        <a:bodyPr/>
        <a:lstStyle/>
        <a:p>
          <a:r>
            <a:rPr lang="es-CO" sz="2000" dirty="0"/>
            <a:t>Integración a la cultura organizacional</a:t>
          </a:r>
        </a:p>
      </dgm:t>
    </dgm:pt>
    <dgm:pt modelId="{FBECAA96-BE05-41C5-9D61-576CCD03030F}" type="parTrans" cxnId="{94E83E2C-F69A-47C0-BB84-96E91654830F}">
      <dgm:prSet/>
      <dgm:spPr/>
      <dgm:t>
        <a:bodyPr/>
        <a:lstStyle/>
        <a:p>
          <a:endParaRPr lang="es-CO"/>
        </a:p>
      </dgm:t>
    </dgm:pt>
    <dgm:pt modelId="{5D1BB70C-8C51-4A05-B99C-D7BE3165BB92}" type="sibTrans" cxnId="{94E83E2C-F69A-47C0-BB84-96E91654830F}">
      <dgm:prSet/>
      <dgm:spPr/>
      <dgm:t>
        <a:bodyPr/>
        <a:lstStyle/>
        <a:p>
          <a:endParaRPr lang="es-CO"/>
        </a:p>
      </dgm:t>
    </dgm:pt>
    <dgm:pt modelId="{F110378F-6361-4DD2-BEF0-1C57A48DCDD0}">
      <dgm:prSet phldrT="[Texto]" custT="1"/>
      <dgm:spPr>
        <a:solidFill>
          <a:srgbClr val="00B0F0"/>
        </a:solidFill>
      </dgm:spPr>
      <dgm:t>
        <a:bodyPr/>
        <a:lstStyle/>
        <a:p>
          <a:r>
            <a:rPr lang="es-CO" sz="1800" dirty="0"/>
            <a:t>Complementariedad</a:t>
          </a:r>
        </a:p>
      </dgm:t>
    </dgm:pt>
    <dgm:pt modelId="{6434A65C-AA31-4B51-A7E1-4E357E4D7047}" type="parTrans" cxnId="{8AED3D15-9396-4773-BEF6-67311F48AEB7}">
      <dgm:prSet/>
      <dgm:spPr/>
      <dgm:t>
        <a:bodyPr/>
        <a:lstStyle/>
        <a:p>
          <a:endParaRPr lang="es-CO"/>
        </a:p>
      </dgm:t>
    </dgm:pt>
    <dgm:pt modelId="{C92B4B0D-07D8-44E7-918C-F86FC551EFD1}" type="sibTrans" cxnId="{8AED3D15-9396-4773-BEF6-67311F48AEB7}">
      <dgm:prSet/>
      <dgm:spPr/>
      <dgm:t>
        <a:bodyPr/>
        <a:lstStyle/>
        <a:p>
          <a:endParaRPr lang="es-CO"/>
        </a:p>
      </dgm:t>
    </dgm:pt>
    <dgm:pt modelId="{A30532D2-9523-4E31-A12F-CB64C06A3240}">
      <dgm:prSet phldrT="[Texto]"/>
      <dgm:spPr>
        <a:ln>
          <a:solidFill>
            <a:srgbClr val="00B0F0"/>
          </a:solidFill>
        </a:ln>
      </dgm:spPr>
      <dgm:t>
        <a:bodyPr/>
        <a:lstStyle/>
        <a:p>
          <a:r>
            <a:rPr lang="es-CO" dirty="0"/>
            <a:t>Disposición de Aprendizaje</a:t>
          </a:r>
        </a:p>
      </dgm:t>
    </dgm:pt>
    <dgm:pt modelId="{89A64918-5D5E-43D6-950D-15D9D4F60296}" type="parTrans" cxnId="{5204034F-75C9-49D7-A542-227DFAE267AE}">
      <dgm:prSet/>
      <dgm:spPr/>
      <dgm:t>
        <a:bodyPr/>
        <a:lstStyle/>
        <a:p>
          <a:endParaRPr lang="es-CO"/>
        </a:p>
      </dgm:t>
    </dgm:pt>
    <dgm:pt modelId="{EFEF7159-6EDE-4D0C-89B8-13C61C7D6933}" type="sibTrans" cxnId="{5204034F-75C9-49D7-A542-227DFAE267AE}">
      <dgm:prSet/>
      <dgm:spPr/>
      <dgm:t>
        <a:bodyPr/>
        <a:lstStyle/>
        <a:p>
          <a:endParaRPr lang="es-CO"/>
        </a:p>
      </dgm:t>
    </dgm:pt>
    <dgm:pt modelId="{C75975BD-9796-44DC-8AF4-49DE69D10936}">
      <dgm:prSet phldrT="[Texto]" custT="1"/>
      <dgm:spPr>
        <a:solidFill>
          <a:srgbClr val="00B0F0"/>
        </a:solidFill>
      </dgm:spPr>
      <dgm:t>
        <a:bodyPr/>
        <a:lstStyle/>
        <a:p>
          <a:r>
            <a:rPr lang="es-CO" sz="1800" dirty="0"/>
            <a:t>Trabajo en equipo</a:t>
          </a:r>
        </a:p>
      </dgm:t>
    </dgm:pt>
    <dgm:pt modelId="{65FD9FE9-77D3-490F-8478-04B6FB0CD69B}" type="parTrans" cxnId="{D0BDE903-F155-4988-97B6-11DAE2AA9AAE}">
      <dgm:prSet/>
      <dgm:spPr/>
      <dgm:t>
        <a:bodyPr/>
        <a:lstStyle/>
        <a:p>
          <a:endParaRPr lang="es-CO"/>
        </a:p>
      </dgm:t>
    </dgm:pt>
    <dgm:pt modelId="{6551ED30-6534-43DE-8D93-C307F689FDAF}" type="sibTrans" cxnId="{D0BDE903-F155-4988-97B6-11DAE2AA9AAE}">
      <dgm:prSet/>
      <dgm:spPr/>
      <dgm:t>
        <a:bodyPr/>
        <a:lstStyle/>
        <a:p>
          <a:endParaRPr lang="es-CO"/>
        </a:p>
      </dgm:t>
    </dgm:pt>
    <dgm:pt modelId="{8F42C09A-BE52-4487-B8C9-D428018C661E}">
      <dgm:prSet phldrT="[Texto]"/>
      <dgm:spPr>
        <a:noFill/>
        <a:ln>
          <a:solidFill>
            <a:srgbClr val="00B0F0"/>
          </a:solidFill>
        </a:ln>
      </dgm:spPr>
      <dgm:t>
        <a:bodyPr/>
        <a:lstStyle/>
        <a:p>
          <a:r>
            <a:rPr lang="es-CO" dirty="0"/>
            <a:t>Capacidad de aporte a la gestión</a:t>
          </a:r>
        </a:p>
      </dgm:t>
    </dgm:pt>
    <dgm:pt modelId="{99DCD9F3-7F6D-45F4-B701-E65869F31AE0}" type="parTrans" cxnId="{C93CC87A-E9C6-40D4-A24E-1B15EC47F696}">
      <dgm:prSet/>
      <dgm:spPr/>
      <dgm:t>
        <a:bodyPr/>
        <a:lstStyle/>
        <a:p>
          <a:endParaRPr lang="es-CO"/>
        </a:p>
      </dgm:t>
    </dgm:pt>
    <dgm:pt modelId="{36C1AFDC-67A1-4582-A326-6EB8FA9B3264}" type="sibTrans" cxnId="{C93CC87A-E9C6-40D4-A24E-1B15EC47F696}">
      <dgm:prSet/>
      <dgm:spPr/>
      <dgm:t>
        <a:bodyPr/>
        <a:lstStyle/>
        <a:p>
          <a:endParaRPr lang="es-CO"/>
        </a:p>
      </dgm:t>
    </dgm:pt>
    <dgm:pt modelId="{CFDBBAB7-F785-4375-92E2-49E3625F9A07}">
      <dgm:prSet phldrT="[Texto]" custT="1"/>
      <dgm:spPr>
        <a:solidFill>
          <a:srgbClr val="00B0F0"/>
        </a:solidFill>
      </dgm:spPr>
      <dgm:t>
        <a:bodyPr/>
        <a:lstStyle/>
        <a:p>
          <a:r>
            <a:rPr lang="es-CO" sz="1800" dirty="0"/>
            <a:t>Valoración de lo Público</a:t>
          </a:r>
        </a:p>
      </dgm:t>
    </dgm:pt>
    <dgm:pt modelId="{CCF49AEE-53F7-461B-85BF-B308A5590975}" type="parTrans" cxnId="{CCA5EC9B-096A-418A-9514-E188B7A396BC}">
      <dgm:prSet/>
      <dgm:spPr/>
      <dgm:t>
        <a:bodyPr/>
        <a:lstStyle/>
        <a:p>
          <a:endParaRPr lang="es-CO"/>
        </a:p>
      </dgm:t>
    </dgm:pt>
    <dgm:pt modelId="{EEC72447-1F06-4DBE-A9E4-3F0C5BD4DB96}" type="sibTrans" cxnId="{CCA5EC9B-096A-418A-9514-E188B7A396BC}">
      <dgm:prSet/>
      <dgm:spPr/>
      <dgm:t>
        <a:bodyPr/>
        <a:lstStyle/>
        <a:p>
          <a:endParaRPr lang="es-CO"/>
        </a:p>
      </dgm:t>
    </dgm:pt>
    <dgm:pt modelId="{2BEA5CD0-8969-4BC9-BCCE-21B0535E0303}">
      <dgm:prSet phldrT="[Texto]"/>
      <dgm:spPr>
        <a:ln>
          <a:solidFill>
            <a:srgbClr val="00B0F0"/>
          </a:solidFill>
        </a:ln>
      </dgm:spPr>
      <dgm:t>
        <a:bodyPr/>
        <a:lstStyle/>
        <a:p>
          <a:r>
            <a:rPr lang="es-CO" dirty="0"/>
            <a:t>Disposición de servicio</a:t>
          </a:r>
        </a:p>
      </dgm:t>
    </dgm:pt>
    <dgm:pt modelId="{61B3D61C-CE50-4B24-BE26-9697D4189728}" type="parTrans" cxnId="{996EA6E1-A71B-4EAB-9BBF-63E4D8C760A2}">
      <dgm:prSet/>
      <dgm:spPr/>
      <dgm:t>
        <a:bodyPr/>
        <a:lstStyle/>
        <a:p>
          <a:endParaRPr lang="es-CO"/>
        </a:p>
      </dgm:t>
    </dgm:pt>
    <dgm:pt modelId="{B8BD39D8-D857-49C1-A187-3D973AA7ECE8}" type="sibTrans" cxnId="{996EA6E1-A71B-4EAB-9BBF-63E4D8C760A2}">
      <dgm:prSet/>
      <dgm:spPr/>
      <dgm:t>
        <a:bodyPr/>
        <a:lstStyle/>
        <a:p>
          <a:endParaRPr lang="es-CO"/>
        </a:p>
      </dgm:t>
    </dgm:pt>
    <dgm:pt modelId="{7EB02032-06DF-4BD9-99FB-3543B84488E0}">
      <dgm:prSet/>
      <dgm:spPr/>
      <dgm:t>
        <a:bodyPr/>
        <a:lstStyle/>
        <a:p>
          <a:endParaRPr lang="es-CO"/>
        </a:p>
      </dgm:t>
    </dgm:pt>
    <dgm:pt modelId="{75CBFC72-DF9B-4A68-8371-BA9EC9248354}" type="parTrans" cxnId="{5D7D9A26-E13C-40DB-ACD6-9B332D026480}">
      <dgm:prSet/>
      <dgm:spPr/>
      <dgm:t>
        <a:bodyPr/>
        <a:lstStyle/>
        <a:p>
          <a:endParaRPr lang="es-CO"/>
        </a:p>
      </dgm:t>
    </dgm:pt>
    <dgm:pt modelId="{BA832B2C-5669-4543-87FC-224B58EEDCF9}" type="sibTrans" cxnId="{5D7D9A26-E13C-40DB-ACD6-9B332D026480}">
      <dgm:prSet/>
      <dgm:spPr/>
      <dgm:t>
        <a:bodyPr/>
        <a:lstStyle/>
        <a:p>
          <a:endParaRPr lang="es-CO"/>
        </a:p>
      </dgm:t>
    </dgm:pt>
    <dgm:pt modelId="{E3DDC7F9-821C-423D-A094-B4311DBF2353}" type="pres">
      <dgm:prSet presAssocID="{2587741B-24DD-4771-94EA-88D1FBEC0CBF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F0B1435F-7F00-4F71-8EAF-D707112FFFAE}" type="pres">
      <dgm:prSet presAssocID="{2587741B-24DD-4771-94EA-88D1FBEC0CBF}" presName="children" presStyleCnt="0"/>
      <dgm:spPr/>
    </dgm:pt>
    <dgm:pt modelId="{364695E9-2EA8-4F2F-BAFA-40137607D059}" type="pres">
      <dgm:prSet presAssocID="{2587741B-24DD-4771-94EA-88D1FBEC0CBF}" presName="child1group" presStyleCnt="0"/>
      <dgm:spPr/>
    </dgm:pt>
    <dgm:pt modelId="{318D4AEF-FC6A-458C-B145-CD0FD2570AEC}" type="pres">
      <dgm:prSet presAssocID="{2587741B-24DD-4771-94EA-88D1FBEC0CBF}" presName="child1" presStyleLbl="bgAcc1" presStyleIdx="0" presStyleCnt="4" custScaleX="161551" custLinFactNeighborX="-6395" custLinFactNeighborY="-7594"/>
      <dgm:spPr/>
    </dgm:pt>
    <dgm:pt modelId="{DF35B165-B52F-4C11-BB08-BB6B8E728AA0}" type="pres">
      <dgm:prSet presAssocID="{2587741B-24DD-4771-94EA-88D1FBEC0CBF}" presName="child1Text" presStyleLbl="bgAcc1" presStyleIdx="0" presStyleCnt="4">
        <dgm:presLayoutVars>
          <dgm:bulletEnabled val="1"/>
        </dgm:presLayoutVars>
      </dgm:prSet>
      <dgm:spPr/>
    </dgm:pt>
    <dgm:pt modelId="{2CC36899-D50E-4D72-98DC-4482FEA6C4ED}" type="pres">
      <dgm:prSet presAssocID="{2587741B-24DD-4771-94EA-88D1FBEC0CBF}" presName="child2group" presStyleCnt="0"/>
      <dgm:spPr/>
    </dgm:pt>
    <dgm:pt modelId="{E09B49D2-DDAB-443C-9C2B-EE896B77AE13}" type="pres">
      <dgm:prSet presAssocID="{2587741B-24DD-4771-94EA-88D1FBEC0CBF}" presName="child2" presStyleLbl="bgAcc1" presStyleIdx="1" presStyleCnt="4" custScaleX="146644"/>
      <dgm:spPr/>
    </dgm:pt>
    <dgm:pt modelId="{DF1EE53C-8274-4082-84E9-73E0C8E0E5A5}" type="pres">
      <dgm:prSet presAssocID="{2587741B-24DD-4771-94EA-88D1FBEC0CBF}" presName="child2Text" presStyleLbl="bgAcc1" presStyleIdx="1" presStyleCnt="4">
        <dgm:presLayoutVars>
          <dgm:bulletEnabled val="1"/>
        </dgm:presLayoutVars>
      </dgm:prSet>
      <dgm:spPr/>
    </dgm:pt>
    <dgm:pt modelId="{4C524CF9-E7FC-4840-8C07-4681C474A153}" type="pres">
      <dgm:prSet presAssocID="{2587741B-24DD-4771-94EA-88D1FBEC0CBF}" presName="child3group" presStyleCnt="0"/>
      <dgm:spPr/>
    </dgm:pt>
    <dgm:pt modelId="{4254643C-D608-4381-80A3-FBE412CA8C84}" type="pres">
      <dgm:prSet presAssocID="{2587741B-24DD-4771-94EA-88D1FBEC0CBF}" presName="child3" presStyleLbl="bgAcc1" presStyleIdx="2" presStyleCnt="4" custScaleX="166176" custLinFactNeighborX="10709"/>
      <dgm:spPr/>
    </dgm:pt>
    <dgm:pt modelId="{F1182EE5-80A1-46A7-810F-2720EC89875D}" type="pres">
      <dgm:prSet presAssocID="{2587741B-24DD-4771-94EA-88D1FBEC0CBF}" presName="child3Text" presStyleLbl="bgAcc1" presStyleIdx="2" presStyleCnt="4">
        <dgm:presLayoutVars>
          <dgm:bulletEnabled val="1"/>
        </dgm:presLayoutVars>
      </dgm:prSet>
      <dgm:spPr/>
    </dgm:pt>
    <dgm:pt modelId="{90C65E86-650C-4D0E-99F6-E4CB1AAB6577}" type="pres">
      <dgm:prSet presAssocID="{2587741B-24DD-4771-94EA-88D1FBEC0CBF}" presName="child4group" presStyleCnt="0"/>
      <dgm:spPr/>
    </dgm:pt>
    <dgm:pt modelId="{7106ADFF-11AE-4869-A0AC-E4A1927FB285}" type="pres">
      <dgm:prSet presAssocID="{2587741B-24DD-4771-94EA-88D1FBEC0CBF}" presName="child4" presStyleLbl="bgAcc1" presStyleIdx="3" presStyleCnt="4" custScaleX="149286" custLinFactNeighborX="-6887" custLinFactNeighborY="-5422"/>
      <dgm:spPr/>
    </dgm:pt>
    <dgm:pt modelId="{7BEACFD6-D6E0-4735-8652-072F1C490FD6}" type="pres">
      <dgm:prSet presAssocID="{2587741B-24DD-4771-94EA-88D1FBEC0CBF}" presName="child4Text" presStyleLbl="bgAcc1" presStyleIdx="3" presStyleCnt="4">
        <dgm:presLayoutVars>
          <dgm:bulletEnabled val="1"/>
        </dgm:presLayoutVars>
      </dgm:prSet>
      <dgm:spPr/>
    </dgm:pt>
    <dgm:pt modelId="{0791B99C-D94C-4F81-8CBE-674B7D2B3BE0}" type="pres">
      <dgm:prSet presAssocID="{2587741B-24DD-4771-94EA-88D1FBEC0CBF}" presName="childPlaceholder" presStyleCnt="0"/>
      <dgm:spPr/>
    </dgm:pt>
    <dgm:pt modelId="{9A5D4FA1-57C8-47BE-BFE2-AA8CDF45C13D}" type="pres">
      <dgm:prSet presAssocID="{2587741B-24DD-4771-94EA-88D1FBEC0CBF}" presName="circle" presStyleCnt="0"/>
      <dgm:spPr/>
    </dgm:pt>
    <dgm:pt modelId="{924C01D4-A9F2-4A1A-B64C-178F37C6EC68}" type="pres">
      <dgm:prSet presAssocID="{2587741B-24DD-4771-94EA-88D1FBEC0CBF}" presName="quadrant1" presStyleLbl="node1" presStyleIdx="0" presStyleCnt="4" custScaleX="111275" custScaleY="101195" custLinFactNeighborX="-9735" custLinFactNeighborY="783">
        <dgm:presLayoutVars>
          <dgm:chMax val="1"/>
          <dgm:bulletEnabled val="1"/>
        </dgm:presLayoutVars>
      </dgm:prSet>
      <dgm:spPr/>
    </dgm:pt>
    <dgm:pt modelId="{2D47F829-146E-43D9-B771-B37EF78217D3}" type="pres">
      <dgm:prSet presAssocID="{2587741B-24DD-4771-94EA-88D1FBEC0CBF}" presName="quadrant2" presStyleLbl="node1" presStyleIdx="1" presStyleCnt="4" custScaleX="111275" custScaleY="101195" custLinFactNeighborX="2834" custLinFactNeighborY="783">
        <dgm:presLayoutVars>
          <dgm:chMax val="1"/>
          <dgm:bulletEnabled val="1"/>
        </dgm:presLayoutVars>
      </dgm:prSet>
      <dgm:spPr/>
    </dgm:pt>
    <dgm:pt modelId="{103F938F-513F-4C3F-BC36-7A35B7B30E7F}" type="pres">
      <dgm:prSet presAssocID="{2587741B-24DD-4771-94EA-88D1FBEC0CBF}" presName="quadrant3" presStyleLbl="node1" presStyleIdx="2" presStyleCnt="4" custScaleX="111275" custScaleY="101195" custLinFactNeighborX="5079" custLinFactNeighborY="3397">
        <dgm:presLayoutVars>
          <dgm:chMax val="1"/>
          <dgm:bulletEnabled val="1"/>
        </dgm:presLayoutVars>
      </dgm:prSet>
      <dgm:spPr/>
    </dgm:pt>
    <dgm:pt modelId="{0E339CAB-8123-4EB6-AD86-858B4A1AB4A6}" type="pres">
      <dgm:prSet presAssocID="{2587741B-24DD-4771-94EA-88D1FBEC0CBF}" presName="quadrant4" presStyleLbl="node1" presStyleIdx="3" presStyleCnt="4" custScaleX="111275" custScaleY="101195" custLinFactNeighborX="-9735" custLinFactNeighborY="3397">
        <dgm:presLayoutVars>
          <dgm:chMax val="1"/>
          <dgm:bulletEnabled val="1"/>
        </dgm:presLayoutVars>
      </dgm:prSet>
      <dgm:spPr/>
    </dgm:pt>
    <dgm:pt modelId="{32AE1CA0-55F3-4EBB-A281-DA4AADE1E82A}" type="pres">
      <dgm:prSet presAssocID="{2587741B-24DD-4771-94EA-88D1FBEC0CBF}" presName="quadrantPlaceholder" presStyleCnt="0"/>
      <dgm:spPr/>
    </dgm:pt>
    <dgm:pt modelId="{25AF8021-9977-48D2-B469-F6F5D9114F23}" type="pres">
      <dgm:prSet presAssocID="{2587741B-24DD-4771-94EA-88D1FBEC0CBF}" presName="center1" presStyleLbl="fgShp" presStyleIdx="0" presStyleCnt="2" custScaleX="160389" custScaleY="172230"/>
      <dgm:spPr/>
    </dgm:pt>
    <dgm:pt modelId="{95A9139C-BF61-447F-84CD-6F0BE0164C83}" type="pres">
      <dgm:prSet presAssocID="{2587741B-24DD-4771-94EA-88D1FBEC0CBF}" presName="center2" presStyleLbl="fgShp" presStyleIdx="1" presStyleCnt="2" custAng="0" custScaleX="148468" custScaleY="195763" custLinFactNeighborX="4877" custLinFactNeighborY="13086"/>
      <dgm:spPr/>
    </dgm:pt>
  </dgm:ptLst>
  <dgm:cxnLst>
    <dgm:cxn modelId="{D0BDE903-F155-4988-97B6-11DAE2AA9AAE}" srcId="{2587741B-24DD-4771-94EA-88D1FBEC0CBF}" destId="{C75975BD-9796-44DC-8AF4-49DE69D10936}" srcOrd="2" destOrd="0" parTransId="{65FD9FE9-77D3-490F-8478-04B6FB0CD69B}" sibTransId="{6551ED30-6534-43DE-8D93-C307F689FDAF}"/>
    <dgm:cxn modelId="{8AED3D15-9396-4773-BEF6-67311F48AEB7}" srcId="{2587741B-24DD-4771-94EA-88D1FBEC0CBF}" destId="{F110378F-6361-4DD2-BEF0-1C57A48DCDD0}" srcOrd="1" destOrd="0" parTransId="{6434A65C-AA31-4B51-A7E1-4E357E4D7047}" sibTransId="{C92B4B0D-07D8-44E7-918C-F86FC551EFD1}"/>
    <dgm:cxn modelId="{5D7D9A26-E13C-40DB-ACD6-9B332D026480}" srcId="{2587741B-24DD-4771-94EA-88D1FBEC0CBF}" destId="{7EB02032-06DF-4BD9-99FB-3543B84488E0}" srcOrd="4" destOrd="0" parTransId="{75CBFC72-DF9B-4A68-8371-BA9EC9248354}" sibTransId="{BA832B2C-5669-4543-87FC-224B58EEDCF9}"/>
    <dgm:cxn modelId="{94E83E2C-F69A-47C0-BB84-96E91654830F}" srcId="{F8E06F61-CFCB-4868-831F-94837EC88884}" destId="{2E3B534C-3537-4543-87AD-AB856315BB51}" srcOrd="0" destOrd="0" parTransId="{FBECAA96-BE05-41C5-9D61-576CCD03030F}" sibTransId="{5D1BB70C-8C51-4A05-B99C-D7BE3165BB92}"/>
    <dgm:cxn modelId="{B535C332-3BED-4C1E-88F7-46A65F85A63E}" type="presOf" srcId="{C75975BD-9796-44DC-8AF4-49DE69D10936}" destId="{103F938F-513F-4C3F-BC36-7A35B7B30E7F}" srcOrd="0" destOrd="0" presId="urn:microsoft.com/office/officeart/2005/8/layout/cycle4"/>
    <dgm:cxn modelId="{E9EC615B-6D99-47D2-8005-EA90EB292AA3}" type="presOf" srcId="{A30532D2-9523-4E31-A12F-CB64C06A3240}" destId="{DF1EE53C-8274-4082-84E9-73E0C8E0E5A5}" srcOrd="1" destOrd="0" presId="urn:microsoft.com/office/officeart/2005/8/layout/cycle4"/>
    <dgm:cxn modelId="{15B9556D-649A-4F09-8A81-670B3F94C222}" type="presOf" srcId="{2587741B-24DD-4771-94EA-88D1FBEC0CBF}" destId="{E3DDC7F9-821C-423D-A094-B4311DBF2353}" srcOrd="0" destOrd="0" presId="urn:microsoft.com/office/officeart/2005/8/layout/cycle4"/>
    <dgm:cxn modelId="{5204034F-75C9-49D7-A542-227DFAE267AE}" srcId="{F110378F-6361-4DD2-BEF0-1C57A48DCDD0}" destId="{A30532D2-9523-4E31-A12F-CB64C06A3240}" srcOrd="0" destOrd="0" parTransId="{89A64918-5D5E-43D6-950D-15D9D4F60296}" sibTransId="{EFEF7159-6EDE-4D0C-89B8-13C61C7D6933}"/>
    <dgm:cxn modelId="{B14CBA74-7C08-48E9-9655-D716AD3ACC22}" type="presOf" srcId="{2E3B534C-3537-4543-87AD-AB856315BB51}" destId="{318D4AEF-FC6A-458C-B145-CD0FD2570AEC}" srcOrd="0" destOrd="0" presId="urn:microsoft.com/office/officeart/2005/8/layout/cycle4"/>
    <dgm:cxn modelId="{C93CC87A-E9C6-40D4-A24E-1B15EC47F696}" srcId="{C75975BD-9796-44DC-8AF4-49DE69D10936}" destId="{8F42C09A-BE52-4487-B8C9-D428018C661E}" srcOrd="0" destOrd="0" parTransId="{99DCD9F3-7F6D-45F4-B701-E65869F31AE0}" sibTransId="{36C1AFDC-67A1-4582-A326-6EB8FA9B3264}"/>
    <dgm:cxn modelId="{F75EFD80-37FD-4133-B739-FC91FA09CBCA}" type="presOf" srcId="{A30532D2-9523-4E31-A12F-CB64C06A3240}" destId="{E09B49D2-DDAB-443C-9C2B-EE896B77AE13}" srcOrd="0" destOrd="0" presId="urn:microsoft.com/office/officeart/2005/8/layout/cycle4"/>
    <dgm:cxn modelId="{F1DB4C81-D335-4C04-BA3B-80425A8060CC}" type="presOf" srcId="{2BEA5CD0-8969-4BC9-BCCE-21B0535E0303}" destId="{7106ADFF-11AE-4869-A0AC-E4A1927FB285}" srcOrd="0" destOrd="0" presId="urn:microsoft.com/office/officeart/2005/8/layout/cycle4"/>
    <dgm:cxn modelId="{CCA5EC9B-096A-418A-9514-E188B7A396BC}" srcId="{2587741B-24DD-4771-94EA-88D1FBEC0CBF}" destId="{CFDBBAB7-F785-4375-92E2-49E3625F9A07}" srcOrd="3" destOrd="0" parTransId="{CCF49AEE-53F7-461B-85BF-B308A5590975}" sibTransId="{EEC72447-1F06-4DBE-A9E4-3F0C5BD4DB96}"/>
    <dgm:cxn modelId="{C207079D-2589-4452-B4B4-B14F46CCD0D2}" type="presOf" srcId="{8F42C09A-BE52-4487-B8C9-D428018C661E}" destId="{F1182EE5-80A1-46A7-810F-2720EC89875D}" srcOrd="1" destOrd="0" presId="urn:microsoft.com/office/officeart/2005/8/layout/cycle4"/>
    <dgm:cxn modelId="{8FC83F9D-8390-4076-B023-9F8943879ACE}" srcId="{2587741B-24DD-4771-94EA-88D1FBEC0CBF}" destId="{F8E06F61-CFCB-4868-831F-94837EC88884}" srcOrd="0" destOrd="0" parTransId="{385AA41E-0AAB-4841-BBAA-8C68CF228FAF}" sibTransId="{A1E70349-2A70-4493-A745-8847E36C2FEE}"/>
    <dgm:cxn modelId="{349CA1A2-F153-4166-B6CD-FF5472B99212}" type="presOf" srcId="{F8E06F61-CFCB-4868-831F-94837EC88884}" destId="{924C01D4-A9F2-4A1A-B64C-178F37C6EC68}" srcOrd="0" destOrd="0" presId="urn:microsoft.com/office/officeart/2005/8/layout/cycle4"/>
    <dgm:cxn modelId="{B4DCDDA3-07AC-4923-9910-D0415B0A9BC9}" type="presOf" srcId="{2E3B534C-3537-4543-87AD-AB856315BB51}" destId="{DF35B165-B52F-4C11-BB08-BB6B8E728AA0}" srcOrd="1" destOrd="0" presId="urn:microsoft.com/office/officeart/2005/8/layout/cycle4"/>
    <dgm:cxn modelId="{9487B5B2-C9B8-44CD-B4C8-96CA89D370B2}" type="presOf" srcId="{F110378F-6361-4DD2-BEF0-1C57A48DCDD0}" destId="{2D47F829-146E-43D9-B771-B37EF78217D3}" srcOrd="0" destOrd="0" presId="urn:microsoft.com/office/officeart/2005/8/layout/cycle4"/>
    <dgm:cxn modelId="{A9417EB4-9C49-4F46-9FBD-96D50FB177A5}" type="presOf" srcId="{CFDBBAB7-F785-4375-92E2-49E3625F9A07}" destId="{0E339CAB-8123-4EB6-AD86-858B4A1AB4A6}" srcOrd="0" destOrd="0" presId="urn:microsoft.com/office/officeart/2005/8/layout/cycle4"/>
    <dgm:cxn modelId="{2A34D1B8-3CF2-445F-AD55-D706050160EB}" type="presOf" srcId="{2BEA5CD0-8969-4BC9-BCCE-21B0535E0303}" destId="{7BEACFD6-D6E0-4735-8652-072F1C490FD6}" srcOrd="1" destOrd="0" presId="urn:microsoft.com/office/officeart/2005/8/layout/cycle4"/>
    <dgm:cxn modelId="{DFCE6ACB-EF96-431F-8FE2-E19CDBD26385}" type="presOf" srcId="{8F42C09A-BE52-4487-B8C9-D428018C661E}" destId="{4254643C-D608-4381-80A3-FBE412CA8C84}" srcOrd="0" destOrd="0" presId="urn:microsoft.com/office/officeart/2005/8/layout/cycle4"/>
    <dgm:cxn modelId="{996EA6E1-A71B-4EAB-9BBF-63E4D8C760A2}" srcId="{CFDBBAB7-F785-4375-92E2-49E3625F9A07}" destId="{2BEA5CD0-8969-4BC9-BCCE-21B0535E0303}" srcOrd="0" destOrd="0" parTransId="{61B3D61C-CE50-4B24-BE26-9697D4189728}" sibTransId="{B8BD39D8-D857-49C1-A187-3D973AA7ECE8}"/>
    <dgm:cxn modelId="{04A195D5-765C-4C1B-8DF3-93BD67D9DA2F}" type="presParOf" srcId="{E3DDC7F9-821C-423D-A094-B4311DBF2353}" destId="{F0B1435F-7F00-4F71-8EAF-D707112FFFAE}" srcOrd="0" destOrd="0" presId="urn:microsoft.com/office/officeart/2005/8/layout/cycle4"/>
    <dgm:cxn modelId="{DFC8BD1D-C462-41B8-A6D6-1FE42C7C9954}" type="presParOf" srcId="{F0B1435F-7F00-4F71-8EAF-D707112FFFAE}" destId="{364695E9-2EA8-4F2F-BAFA-40137607D059}" srcOrd="0" destOrd="0" presId="urn:microsoft.com/office/officeart/2005/8/layout/cycle4"/>
    <dgm:cxn modelId="{6BDC9533-9BAA-404F-8ECA-CFDDF11E1173}" type="presParOf" srcId="{364695E9-2EA8-4F2F-BAFA-40137607D059}" destId="{318D4AEF-FC6A-458C-B145-CD0FD2570AEC}" srcOrd="0" destOrd="0" presId="urn:microsoft.com/office/officeart/2005/8/layout/cycle4"/>
    <dgm:cxn modelId="{BA4E4677-A229-4A1E-8DC8-AC7E9D9ACF48}" type="presParOf" srcId="{364695E9-2EA8-4F2F-BAFA-40137607D059}" destId="{DF35B165-B52F-4C11-BB08-BB6B8E728AA0}" srcOrd="1" destOrd="0" presId="urn:microsoft.com/office/officeart/2005/8/layout/cycle4"/>
    <dgm:cxn modelId="{FBFC44D1-5462-4A3D-AC53-7F4E27108BC6}" type="presParOf" srcId="{F0B1435F-7F00-4F71-8EAF-D707112FFFAE}" destId="{2CC36899-D50E-4D72-98DC-4482FEA6C4ED}" srcOrd="1" destOrd="0" presId="urn:microsoft.com/office/officeart/2005/8/layout/cycle4"/>
    <dgm:cxn modelId="{7514EB0E-AE6F-444F-A431-08342B912A50}" type="presParOf" srcId="{2CC36899-D50E-4D72-98DC-4482FEA6C4ED}" destId="{E09B49D2-DDAB-443C-9C2B-EE896B77AE13}" srcOrd="0" destOrd="0" presId="urn:microsoft.com/office/officeart/2005/8/layout/cycle4"/>
    <dgm:cxn modelId="{F8C25D2E-1101-410B-A1BA-F3372D03F8B6}" type="presParOf" srcId="{2CC36899-D50E-4D72-98DC-4482FEA6C4ED}" destId="{DF1EE53C-8274-4082-84E9-73E0C8E0E5A5}" srcOrd="1" destOrd="0" presId="urn:microsoft.com/office/officeart/2005/8/layout/cycle4"/>
    <dgm:cxn modelId="{3850B1A1-7598-49CF-A022-5131FDDEDF88}" type="presParOf" srcId="{F0B1435F-7F00-4F71-8EAF-D707112FFFAE}" destId="{4C524CF9-E7FC-4840-8C07-4681C474A153}" srcOrd="2" destOrd="0" presId="urn:microsoft.com/office/officeart/2005/8/layout/cycle4"/>
    <dgm:cxn modelId="{8445F776-7FA8-421C-BFD4-FC4EB8E521FD}" type="presParOf" srcId="{4C524CF9-E7FC-4840-8C07-4681C474A153}" destId="{4254643C-D608-4381-80A3-FBE412CA8C84}" srcOrd="0" destOrd="0" presId="urn:microsoft.com/office/officeart/2005/8/layout/cycle4"/>
    <dgm:cxn modelId="{3797709B-7BCD-4C6B-9B98-AA34EE227640}" type="presParOf" srcId="{4C524CF9-E7FC-4840-8C07-4681C474A153}" destId="{F1182EE5-80A1-46A7-810F-2720EC89875D}" srcOrd="1" destOrd="0" presId="urn:microsoft.com/office/officeart/2005/8/layout/cycle4"/>
    <dgm:cxn modelId="{AB2CFF3B-6D33-4F8F-ACBF-F31B5D2B0F60}" type="presParOf" srcId="{F0B1435F-7F00-4F71-8EAF-D707112FFFAE}" destId="{90C65E86-650C-4D0E-99F6-E4CB1AAB6577}" srcOrd="3" destOrd="0" presId="urn:microsoft.com/office/officeart/2005/8/layout/cycle4"/>
    <dgm:cxn modelId="{E61182F3-E861-43B6-9E55-8DF5D1653A19}" type="presParOf" srcId="{90C65E86-650C-4D0E-99F6-E4CB1AAB6577}" destId="{7106ADFF-11AE-4869-A0AC-E4A1927FB285}" srcOrd="0" destOrd="0" presId="urn:microsoft.com/office/officeart/2005/8/layout/cycle4"/>
    <dgm:cxn modelId="{A564C6F1-AE42-4978-ADD4-5B2AB916D022}" type="presParOf" srcId="{90C65E86-650C-4D0E-99F6-E4CB1AAB6577}" destId="{7BEACFD6-D6E0-4735-8652-072F1C490FD6}" srcOrd="1" destOrd="0" presId="urn:microsoft.com/office/officeart/2005/8/layout/cycle4"/>
    <dgm:cxn modelId="{F6A3223A-0F20-47E2-A1D4-F8D8070A6D0B}" type="presParOf" srcId="{F0B1435F-7F00-4F71-8EAF-D707112FFFAE}" destId="{0791B99C-D94C-4F81-8CBE-674B7D2B3BE0}" srcOrd="4" destOrd="0" presId="urn:microsoft.com/office/officeart/2005/8/layout/cycle4"/>
    <dgm:cxn modelId="{FA6FF75C-EF84-491D-BABF-8B8C1890B432}" type="presParOf" srcId="{E3DDC7F9-821C-423D-A094-B4311DBF2353}" destId="{9A5D4FA1-57C8-47BE-BFE2-AA8CDF45C13D}" srcOrd="1" destOrd="0" presId="urn:microsoft.com/office/officeart/2005/8/layout/cycle4"/>
    <dgm:cxn modelId="{864AB35F-ED6A-4551-A3F7-9E59669F571C}" type="presParOf" srcId="{9A5D4FA1-57C8-47BE-BFE2-AA8CDF45C13D}" destId="{924C01D4-A9F2-4A1A-B64C-178F37C6EC68}" srcOrd="0" destOrd="0" presId="urn:microsoft.com/office/officeart/2005/8/layout/cycle4"/>
    <dgm:cxn modelId="{585110B9-4E81-493E-8D06-21A8AB323D43}" type="presParOf" srcId="{9A5D4FA1-57C8-47BE-BFE2-AA8CDF45C13D}" destId="{2D47F829-146E-43D9-B771-B37EF78217D3}" srcOrd="1" destOrd="0" presId="urn:microsoft.com/office/officeart/2005/8/layout/cycle4"/>
    <dgm:cxn modelId="{5F5CCC23-D4F5-4DAF-A0AF-59B7F60FC962}" type="presParOf" srcId="{9A5D4FA1-57C8-47BE-BFE2-AA8CDF45C13D}" destId="{103F938F-513F-4C3F-BC36-7A35B7B30E7F}" srcOrd="2" destOrd="0" presId="urn:microsoft.com/office/officeart/2005/8/layout/cycle4"/>
    <dgm:cxn modelId="{49E7BA88-E267-4ACB-8EF7-167A9A03DFD3}" type="presParOf" srcId="{9A5D4FA1-57C8-47BE-BFE2-AA8CDF45C13D}" destId="{0E339CAB-8123-4EB6-AD86-858B4A1AB4A6}" srcOrd="3" destOrd="0" presId="urn:microsoft.com/office/officeart/2005/8/layout/cycle4"/>
    <dgm:cxn modelId="{4CF548EE-2C64-41B8-9D2A-C1435F29EB3E}" type="presParOf" srcId="{9A5D4FA1-57C8-47BE-BFE2-AA8CDF45C13D}" destId="{32AE1CA0-55F3-4EBB-A281-DA4AADE1E82A}" srcOrd="4" destOrd="0" presId="urn:microsoft.com/office/officeart/2005/8/layout/cycle4"/>
    <dgm:cxn modelId="{88A8E6C3-3F56-4A05-BE28-2C2A21A7AB57}" type="presParOf" srcId="{E3DDC7F9-821C-423D-A094-B4311DBF2353}" destId="{25AF8021-9977-48D2-B469-F6F5D9114F23}" srcOrd="2" destOrd="0" presId="urn:microsoft.com/office/officeart/2005/8/layout/cycle4"/>
    <dgm:cxn modelId="{41EED4AA-CD7D-4D79-98F7-D9606F0E9395}" type="presParOf" srcId="{E3DDC7F9-821C-423D-A094-B4311DBF2353}" destId="{95A9139C-BF61-447F-84CD-6F0BE0164C83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E917F13-BE2B-4082-A797-6094D84DBE2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8B503A7-514F-4BFA-96D7-AC0F9BDCE8B3}">
      <dgm:prSet/>
      <dgm:spPr/>
      <dgm:t>
        <a:bodyPr/>
        <a:lstStyle/>
        <a:p>
          <a:pPr rtl="0"/>
          <a:r>
            <a:rPr lang="es-CO" b="1" dirty="0"/>
            <a:t>Generalidades</a:t>
          </a:r>
          <a:endParaRPr lang="es-CO" dirty="0"/>
        </a:p>
      </dgm:t>
    </dgm:pt>
    <dgm:pt modelId="{C2917BB6-CC82-426C-BCD9-172A937008CA}" type="parTrans" cxnId="{B9D8B8CF-26F5-4DD6-BE88-278814807895}">
      <dgm:prSet/>
      <dgm:spPr/>
      <dgm:t>
        <a:bodyPr/>
        <a:lstStyle/>
        <a:p>
          <a:endParaRPr lang="es-CO"/>
        </a:p>
      </dgm:t>
    </dgm:pt>
    <dgm:pt modelId="{9CCFFEA7-F7A1-4DCC-9378-075B4F8B6A29}" type="sibTrans" cxnId="{B9D8B8CF-26F5-4DD6-BE88-278814807895}">
      <dgm:prSet/>
      <dgm:spPr/>
      <dgm:t>
        <a:bodyPr/>
        <a:lstStyle/>
        <a:p>
          <a:endParaRPr lang="es-CO"/>
        </a:p>
      </dgm:t>
    </dgm:pt>
    <dgm:pt modelId="{A0CC2A9A-3B2B-4F11-A3CA-845FE7041251}">
      <dgm:prSet custT="1"/>
      <dgm:spPr/>
      <dgm:t>
        <a:bodyPr/>
        <a:lstStyle/>
        <a:p>
          <a:pPr algn="just" rtl="0"/>
          <a:r>
            <a:rPr lang="es-CO" sz="2000" b="1" dirty="0"/>
            <a:t>Objetivo: </a:t>
          </a:r>
          <a:r>
            <a:rPr lang="es-CO" sz="2000" dirty="0"/>
            <a:t>Valorar el cumplimiento de los Entregables y actividades formuladas; y el cumplimiento de las competencias comportamentales previstas por el DASCD, medibles a través de las conductas.</a:t>
          </a:r>
        </a:p>
      </dgm:t>
    </dgm:pt>
    <dgm:pt modelId="{BF73ADD3-27C8-4EB9-BD6E-97E563110287}" type="parTrans" cxnId="{7DC4FD90-6981-4E90-BA6D-1F227177D72C}">
      <dgm:prSet/>
      <dgm:spPr/>
      <dgm:t>
        <a:bodyPr/>
        <a:lstStyle/>
        <a:p>
          <a:endParaRPr lang="es-CO"/>
        </a:p>
      </dgm:t>
    </dgm:pt>
    <dgm:pt modelId="{CF87A6B1-739E-4977-AA44-263D8FD2E664}" type="sibTrans" cxnId="{7DC4FD90-6981-4E90-BA6D-1F227177D72C}">
      <dgm:prSet/>
      <dgm:spPr/>
      <dgm:t>
        <a:bodyPr/>
        <a:lstStyle/>
        <a:p>
          <a:endParaRPr lang="es-CO"/>
        </a:p>
      </dgm:t>
    </dgm:pt>
    <dgm:pt modelId="{0C78586E-751D-449F-AC8F-46ED8266E168}">
      <dgm:prSet custT="1"/>
      <dgm:spPr/>
      <dgm:t>
        <a:bodyPr/>
        <a:lstStyle/>
        <a:p>
          <a:pPr algn="just" rtl="0"/>
          <a:r>
            <a:rPr lang="es-CO" sz="2000" dirty="0"/>
            <a:t>Se constata el cumplimiento de las evidencias formuladas.</a:t>
          </a:r>
        </a:p>
      </dgm:t>
    </dgm:pt>
    <dgm:pt modelId="{A1DCD579-9E05-4118-A89D-C914F865701B}" type="parTrans" cxnId="{E5F4CDB5-91EF-4F00-AF09-367468AE26BA}">
      <dgm:prSet/>
      <dgm:spPr/>
      <dgm:t>
        <a:bodyPr/>
        <a:lstStyle/>
        <a:p>
          <a:endParaRPr lang="es-CO"/>
        </a:p>
      </dgm:t>
    </dgm:pt>
    <dgm:pt modelId="{6A971541-F469-42F6-8214-26D77B237D7A}" type="sibTrans" cxnId="{E5F4CDB5-91EF-4F00-AF09-367468AE26BA}">
      <dgm:prSet/>
      <dgm:spPr/>
      <dgm:t>
        <a:bodyPr/>
        <a:lstStyle/>
        <a:p>
          <a:endParaRPr lang="es-CO"/>
        </a:p>
      </dgm:t>
    </dgm:pt>
    <dgm:pt modelId="{AF17EB8F-94FF-4432-973F-A2755AA524B5}">
      <dgm:prSet custT="1"/>
      <dgm:spPr/>
      <dgm:t>
        <a:bodyPr/>
        <a:lstStyle/>
        <a:p>
          <a:pPr algn="just"/>
          <a:r>
            <a:rPr lang="es-CO" sz="2000" baseline="0" dirty="0">
              <a:latin typeface="+mn-lt"/>
            </a:rPr>
            <a:t>Se refrenda o firma por las partes.</a:t>
          </a:r>
          <a:endParaRPr lang="es-CO" sz="2000" dirty="0"/>
        </a:p>
      </dgm:t>
    </dgm:pt>
    <dgm:pt modelId="{C10A7A04-AF26-4D90-96FF-4377C3870F7F}" type="parTrans" cxnId="{FDDCF3C2-1A0B-418B-803A-06E25FDCA59E}">
      <dgm:prSet/>
      <dgm:spPr/>
      <dgm:t>
        <a:bodyPr/>
        <a:lstStyle/>
        <a:p>
          <a:endParaRPr lang="es-CO"/>
        </a:p>
      </dgm:t>
    </dgm:pt>
    <dgm:pt modelId="{19E1A417-3D49-4005-89B2-9E959758D487}" type="sibTrans" cxnId="{FDDCF3C2-1A0B-418B-803A-06E25FDCA59E}">
      <dgm:prSet/>
      <dgm:spPr/>
      <dgm:t>
        <a:bodyPr/>
        <a:lstStyle/>
        <a:p>
          <a:endParaRPr lang="es-CO"/>
        </a:p>
      </dgm:t>
    </dgm:pt>
    <dgm:pt modelId="{9912660D-3AC3-47C6-94DB-152797151346}">
      <dgm:prSet custT="1"/>
      <dgm:spPr/>
      <dgm:t>
        <a:bodyPr/>
        <a:lstStyle/>
        <a:p>
          <a:pPr algn="just" rtl="0"/>
          <a:r>
            <a:rPr lang="es-CO" sz="2000" b="1" dirty="0"/>
            <a:t>Resultado Componente Laboral: </a:t>
          </a:r>
          <a:r>
            <a:rPr lang="es-CO" sz="2000" i="1" dirty="0"/>
            <a:t>Pleno cumplimiento, Cumplimiento parcial y se requiere Plan de Mejora, De incumplimiento y se requiere Plan de Mejora.</a:t>
          </a:r>
        </a:p>
        <a:p>
          <a:pPr algn="just" rtl="0"/>
          <a:r>
            <a:rPr lang="es-CO" sz="2000" b="1" dirty="0"/>
            <a:t>Resultado Componente Comportamental: </a:t>
          </a:r>
          <a:r>
            <a:rPr lang="es-CO" sz="2000" b="0" i="1" dirty="0"/>
            <a:t>3 resultados.</a:t>
          </a:r>
          <a:endParaRPr lang="es-CO" sz="2000" dirty="0"/>
        </a:p>
      </dgm:t>
    </dgm:pt>
    <dgm:pt modelId="{ECE83E5A-E10D-4253-9E9F-95F013A7DEF1}" type="sibTrans" cxnId="{43962F07-296B-464F-B106-E80FAE65318F}">
      <dgm:prSet/>
      <dgm:spPr/>
      <dgm:t>
        <a:bodyPr/>
        <a:lstStyle/>
        <a:p>
          <a:endParaRPr lang="es-CO"/>
        </a:p>
      </dgm:t>
    </dgm:pt>
    <dgm:pt modelId="{52498F49-7D74-40ED-8E8A-AFDB2124E456}" type="parTrans" cxnId="{43962F07-296B-464F-B106-E80FAE65318F}">
      <dgm:prSet/>
      <dgm:spPr/>
      <dgm:t>
        <a:bodyPr/>
        <a:lstStyle/>
        <a:p>
          <a:endParaRPr lang="es-CO"/>
        </a:p>
      </dgm:t>
    </dgm:pt>
    <dgm:pt modelId="{859679A3-0ABD-4FF6-9A11-BDF3CFABC839}" type="pres">
      <dgm:prSet presAssocID="{FE917F13-BE2B-4082-A797-6094D84DBE2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6DA88F9-FAE5-49D0-B6C0-2E0401D26BB6}" type="pres">
      <dgm:prSet presAssocID="{C8B503A7-514F-4BFA-96D7-AC0F9BDCE8B3}" presName="root" presStyleCnt="0"/>
      <dgm:spPr/>
    </dgm:pt>
    <dgm:pt modelId="{AC68D72B-CC7A-4881-8F91-5BFF7D3A9F53}" type="pres">
      <dgm:prSet presAssocID="{C8B503A7-514F-4BFA-96D7-AC0F9BDCE8B3}" presName="rootComposite" presStyleCnt="0"/>
      <dgm:spPr/>
    </dgm:pt>
    <dgm:pt modelId="{CC269F6D-B601-4E8C-BAD2-9AEC013798A5}" type="pres">
      <dgm:prSet presAssocID="{C8B503A7-514F-4BFA-96D7-AC0F9BDCE8B3}" presName="rootText" presStyleLbl="node1" presStyleIdx="0" presStyleCnt="1" custScaleX="723242" custLinFactNeighborX="27410" custLinFactNeighborY="-16803"/>
      <dgm:spPr/>
    </dgm:pt>
    <dgm:pt modelId="{AC1BE4AB-D404-4B01-81A9-65890413224A}" type="pres">
      <dgm:prSet presAssocID="{C8B503A7-514F-4BFA-96D7-AC0F9BDCE8B3}" presName="rootConnector" presStyleLbl="node1" presStyleIdx="0" presStyleCnt="1"/>
      <dgm:spPr/>
    </dgm:pt>
    <dgm:pt modelId="{EAE88DA5-A50C-456E-961B-41F3A6F18C92}" type="pres">
      <dgm:prSet presAssocID="{C8B503A7-514F-4BFA-96D7-AC0F9BDCE8B3}" presName="childShape" presStyleCnt="0"/>
      <dgm:spPr/>
    </dgm:pt>
    <dgm:pt modelId="{C34D2960-4E6D-4E65-80AA-94219757E4CA}" type="pres">
      <dgm:prSet presAssocID="{BF73ADD3-27C8-4EB9-BD6E-97E563110287}" presName="Name13" presStyleLbl="parChTrans1D2" presStyleIdx="0" presStyleCnt="4"/>
      <dgm:spPr/>
    </dgm:pt>
    <dgm:pt modelId="{CF8AD7EA-D17F-41E1-A8E6-FC75C315D5ED}" type="pres">
      <dgm:prSet presAssocID="{A0CC2A9A-3B2B-4F11-A3CA-845FE7041251}" presName="childText" presStyleLbl="bgAcc1" presStyleIdx="0" presStyleCnt="4" custScaleX="1135807" custScaleY="199345" custLinFactNeighborX="-11877" custLinFactNeighborY="-13929">
        <dgm:presLayoutVars>
          <dgm:bulletEnabled val="1"/>
        </dgm:presLayoutVars>
      </dgm:prSet>
      <dgm:spPr/>
    </dgm:pt>
    <dgm:pt modelId="{C178F558-F5A2-471B-81F8-B9F6F6DE1483}" type="pres">
      <dgm:prSet presAssocID="{52498F49-7D74-40ED-8E8A-AFDB2124E456}" presName="Name13" presStyleLbl="parChTrans1D2" presStyleIdx="1" presStyleCnt="4"/>
      <dgm:spPr/>
    </dgm:pt>
    <dgm:pt modelId="{348818E2-5B07-466C-B310-3BDBCEAD1328}" type="pres">
      <dgm:prSet presAssocID="{9912660D-3AC3-47C6-94DB-152797151346}" presName="childText" presStyleLbl="bgAcc1" presStyleIdx="1" presStyleCnt="4" custScaleX="1134375" custScaleY="261722" custLinFactNeighborX="-13577" custLinFactNeighborY="-15812">
        <dgm:presLayoutVars>
          <dgm:bulletEnabled val="1"/>
        </dgm:presLayoutVars>
      </dgm:prSet>
      <dgm:spPr/>
    </dgm:pt>
    <dgm:pt modelId="{42F991F1-AC74-4F5C-9800-D4DD140A9A45}" type="pres">
      <dgm:prSet presAssocID="{A1DCD579-9E05-4118-A89D-C914F865701B}" presName="Name13" presStyleLbl="parChTrans1D2" presStyleIdx="2" presStyleCnt="4"/>
      <dgm:spPr/>
    </dgm:pt>
    <dgm:pt modelId="{F03D81C0-415D-46CA-BFAA-1D522D71AFA1}" type="pres">
      <dgm:prSet presAssocID="{0C78586E-751D-449F-AC8F-46ED8266E168}" presName="childText" presStyleLbl="bgAcc1" presStyleIdx="2" presStyleCnt="4" custScaleX="1131942" custScaleY="96941" custLinFactNeighborX="-7493" custLinFactNeighborY="-2240">
        <dgm:presLayoutVars>
          <dgm:bulletEnabled val="1"/>
        </dgm:presLayoutVars>
      </dgm:prSet>
      <dgm:spPr/>
    </dgm:pt>
    <dgm:pt modelId="{90F8BCE9-6D98-4975-8D87-E79331BBF224}" type="pres">
      <dgm:prSet presAssocID="{C10A7A04-AF26-4D90-96FF-4377C3870F7F}" presName="Name13" presStyleLbl="parChTrans1D2" presStyleIdx="3" presStyleCnt="4"/>
      <dgm:spPr/>
    </dgm:pt>
    <dgm:pt modelId="{6A3ED40E-7CE4-42C8-853D-9ED90EC5DA4F}" type="pres">
      <dgm:prSet presAssocID="{AF17EB8F-94FF-4432-973F-A2755AA524B5}" presName="childText" presStyleLbl="bgAcc1" presStyleIdx="3" presStyleCnt="4" custScaleX="1130285" custLinFactNeighborX="-7759" custLinFactNeighborY="1880">
        <dgm:presLayoutVars>
          <dgm:bulletEnabled val="1"/>
        </dgm:presLayoutVars>
      </dgm:prSet>
      <dgm:spPr/>
    </dgm:pt>
  </dgm:ptLst>
  <dgm:cxnLst>
    <dgm:cxn modelId="{43962F07-296B-464F-B106-E80FAE65318F}" srcId="{C8B503A7-514F-4BFA-96D7-AC0F9BDCE8B3}" destId="{9912660D-3AC3-47C6-94DB-152797151346}" srcOrd="1" destOrd="0" parTransId="{52498F49-7D74-40ED-8E8A-AFDB2124E456}" sibTransId="{ECE83E5A-E10D-4253-9E9F-95F013A7DEF1}"/>
    <dgm:cxn modelId="{5C516B11-F2A4-4732-B724-120151AB9A79}" type="presOf" srcId="{9912660D-3AC3-47C6-94DB-152797151346}" destId="{348818E2-5B07-466C-B310-3BDBCEAD1328}" srcOrd="0" destOrd="0" presId="urn:microsoft.com/office/officeart/2005/8/layout/hierarchy3"/>
    <dgm:cxn modelId="{9107A95B-A4C4-4617-B951-711A708FE30A}" type="presOf" srcId="{C10A7A04-AF26-4D90-96FF-4377C3870F7F}" destId="{90F8BCE9-6D98-4975-8D87-E79331BBF224}" srcOrd="0" destOrd="0" presId="urn:microsoft.com/office/officeart/2005/8/layout/hierarchy3"/>
    <dgm:cxn modelId="{C7C0DA47-082D-471B-A3EB-D5700A32F73B}" type="presOf" srcId="{FE917F13-BE2B-4082-A797-6094D84DBE26}" destId="{859679A3-0ABD-4FF6-9A11-BDF3CFABC839}" srcOrd="0" destOrd="0" presId="urn:microsoft.com/office/officeart/2005/8/layout/hierarchy3"/>
    <dgm:cxn modelId="{4E6D4F73-B682-4725-8B13-28486422BEEA}" type="presOf" srcId="{C8B503A7-514F-4BFA-96D7-AC0F9BDCE8B3}" destId="{CC269F6D-B601-4E8C-BAD2-9AEC013798A5}" srcOrd="0" destOrd="0" presId="urn:microsoft.com/office/officeart/2005/8/layout/hierarchy3"/>
    <dgm:cxn modelId="{2E22C07B-3A75-4D80-929C-07BB7F628845}" type="presOf" srcId="{A0CC2A9A-3B2B-4F11-A3CA-845FE7041251}" destId="{CF8AD7EA-D17F-41E1-A8E6-FC75C315D5ED}" srcOrd="0" destOrd="0" presId="urn:microsoft.com/office/officeart/2005/8/layout/hierarchy3"/>
    <dgm:cxn modelId="{4B2C4280-9256-4423-8ABD-991C52684E82}" type="presOf" srcId="{52498F49-7D74-40ED-8E8A-AFDB2124E456}" destId="{C178F558-F5A2-471B-81F8-B9F6F6DE1483}" srcOrd="0" destOrd="0" presId="urn:microsoft.com/office/officeart/2005/8/layout/hierarchy3"/>
    <dgm:cxn modelId="{7DC4FD90-6981-4E90-BA6D-1F227177D72C}" srcId="{C8B503A7-514F-4BFA-96D7-AC0F9BDCE8B3}" destId="{A0CC2A9A-3B2B-4F11-A3CA-845FE7041251}" srcOrd="0" destOrd="0" parTransId="{BF73ADD3-27C8-4EB9-BD6E-97E563110287}" sibTransId="{CF87A6B1-739E-4977-AA44-263D8FD2E664}"/>
    <dgm:cxn modelId="{E5F4CDB5-91EF-4F00-AF09-367468AE26BA}" srcId="{C8B503A7-514F-4BFA-96D7-AC0F9BDCE8B3}" destId="{0C78586E-751D-449F-AC8F-46ED8266E168}" srcOrd="2" destOrd="0" parTransId="{A1DCD579-9E05-4118-A89D-C914F865701B}" sibTransId="{6A971541-F469-42F6-8214-26D77B237D7A}"/>
    <dgm:cxn modelId="{FDDCF3C2-1A0B-418B-803A-06E25FDCA59E}" srcId="{C8B503A7-514F-4BFA-96D7-AC0F9BDCE8B3}" destId="{AF17EB8F-94FF-4432-973F-A2755AA524B5}" srcOrd="3" destOrd="0" parTransId="{C10A7A04-AF26-4D90-96FF-4377C3870F7F}" sibTransId="{19E1A417-3D49-4005-89B2-9E959758D487}"/>
    <dgm:cxn modelId="{B9D8B8CF-26F5-4DD6-BE88-278814807895}" srcId="{FE917F13-BE2B-4082-A797-6094D84DBE26}" destId="{C8B503A7-514F-4BFA-96D7-AC0F9BDCE8B3}" srcOrd="0" destOrd="0" parTransId="{C2917BB6-CC82-426C-BCD9-172A937008CA}" sibTransId="{9CCFFEA7-F7A1-4DCC-9378-075B4F8B6A29}"/>
    <dgm:cxn modelId="{08DBB2DC-509B-491C-BE56-EF9670047B01}" type="presOf" srcId="{BF73ADD3-27C8-4EB9-BD6E-97E563110287}" destId="{C34D2960-4E6D-4E65-80AA-94219757E4CA}" srcOrd="0" destOrd="0" presId="urn:microsoft.com/office/officeart/2005/8/layout/hierarchy3"/>
    <dgm:cxn modelId="{273BE8E9-DEAC-4C47-BF4E-5F6B085A7181}" type="presOf" srcId="{0C78586E-751D-449F-AC8F-46ED8266E168}" destId="{F03D81C0-415D-46CA-BFAA-1D522D71AFA1}" srcOrd="0" destOrd="0" presId="urn:microsoft.com/office/officeart/2005/8/layout/hierarchy3"/>
    <dgm:cxn modelId="{BCCA0CEB-58E6-48DB-9E90-4EDF57B1FF95}" type="presOf" srcId="{C8B503A7-514F-4BFA-96D7-AC0F9BDCE8B3}" destId="{AC1BE4AB-D404-4B01-81A9-65890413224A}" srcOrd="1" destOrd="0" presId="urn:microsoft.com/office/officeart/2005/8/layout/hierarchy3"/>
    <dgm:cxn modelId="{03F365F3-C259-457D-9E09-F21B34B6B6E1}" type="presOf" srcId="{A1DCD579-9E05-4118-A89D-C914F865701B}" destId="{42F991F1-AC74-4F5C-9800-D4DD140A9A45}" srcOrd="0" destOrd="0" presId="urn:microsoft.com/office/officeart/2005/8/layout/hierarchy3"/>
    <dgm:cxn modelId="{8239F0F8-1F2B-46C3-8D27-65623C79D891}" type="presOf" srcId="{AF17EB8F-94FF-4432-973F-A2755AA524B5}" destId="{6A3ED40E-7CE4-42C8-853D-9ED90EC5DA4F}" srcOrd="0" destOrd="0" presId="urn:microsoft.com/office/officeart/2005/8/layout/hierarchy3"/>
    <dgm:cxn modelId="{1852044C-5BA3-47C6-9AA6-886CB430182C}" type="presParOf" srcId="{859679A3-0ABD-4FF6-9A11-BDF3CFABC839}" destId="{F6DA88F9-FAE5-49D0-B6C0-2E0401D26BB6}" srcOrd="0" destOrd="0" presId="urn:microsoft.com/office/officeart/2005/8/layout/hierarchy3"/>
    <dgm:cxn modelId="{B352CC5B-DDD7-4C8B-BFE4-2745011DE588}" type="presParOf" srcId="{F6DA88F9-FAE5-49D0-B6C0-2E0401D26BB6}" destId="{AC68D72B-CC7A-4881-8F91-5BFF7D3A9F53}" srcOrd="0" destOrd="0" presId="urn:microsoft.com/office/officeart/2005/8/layout/hierarchy3"/>
    <dgm:cxn modelId="{75D1050F-1022-45D8-95D3-5D8F71119752}" type="presParOf" srcId="{AC68D72B-CC7A-4881-8F91-5BFF7D3A9F53}" destId="{CC269F6D-B601-4E8C-BAD2-9AEC013798A5}" srcOrd="0" destOrd="0" presId="urn:microsoft.com/office/officeart/2005/8/layout/hierarchy3"/>
    <dgm:cxn modelId="{DA7C57DA-F499-4708-9F52-CF435AF5C384}" type="presParOf" srcId="{AC68D72B-CC7A-4881-8F91-5BFF7D3A9F53}" destId="{AC1BE4AB-D404-4B01-81A9-65890413224A}" srcOrd="1" destOrd="0" presId="urn:microsoft.com/office/officeart/2005/8/layout/hierarchy3"/>
    <dgm:cxn modelId="{CDCD34F0-CB48-4463-841F-09948475FD50}" type="presParOf" srcId="{F6DA88F9-FAE5-49D0-B6C0-2E0401D26BB6}" destId="{EAE88DA5-A50C-456E-961B-41F3A6F18C92}" srcOrd="1" destOrd="0" presId="urn:microsoft.com/office/officeart/2005/8/layout/hierarchy3"/>
    <dgm:cxn modelId="{FACF7169-E1D4-464D-B918-2B406FE4B2D2}" type="presParOf" srcId="{EAE88DA5-A50C-456E-961B-41F3A6F18C92}" destId="{C34D2960-4E6D-4E65-80AA-94219757E4CA}" srcOrd="0" destOrd="0" presId="urn:microsoft.com/office/officeart/2005/8/layout/hierarchy3"/>
    <dgm:cxn modelId="{A019D59A-92D6-4F30-A406-64A7741EABB1}" type="presParOf" srcId="{EAE88DA5-A50C-456E-961B-41F3A6F18C92}" destId="{CF8AD7EA-D17F-41E1-A8E6-FC75C315D5ED}" srcOrd="1" destOrd="0" presId="urn:microsoft.com/office/officeart/2005/8/layout/hierarchy3"/>
    <dgm:cxn modelId="{FA760247-30C8-4424-8112-C06B2B872B1E}" type="presParOf" srcId="{EAE88DA5-A50C-456E-961B-41F3A6F18C92}" destId="{C178F558-F5A2-471B-81F8-B9F6F6DE1483}" srcOrd="2" destOrd="0" presId="urn:microsoft.com/office/officeart/2005/8/layout/hierarchy3"/>
    <dgm:cxn modelId="{83743649-C8EB-4A8E-86C9-CDD806D8E976}" type="presParOf" srcId="{EAE88DA5-A50C-456E-961B-41F3A6F18C92}" destId="{348818E2-5B07-466C-B310-3BDBCEAD1328}" srcOrd="3" destOrd="0" presId="urn:microsoft.com/office/officeart/2005/8/layout/hierarchy3"/>
    <dgm:cxn modelId="{289B68C9-DC61-4DE9-AF7F-9B2BD8935122}" type="presParOf" srcId="{EAE88DA5-A50C-456E-961B-41F3A6F18C92}" destId="{42F991F1-AC74-4F5C-9800-D4DD140A9A45}" srcOrd="4" destOrd="0" presId="urn:microsoft.com/office/officeart/2005/8/layout/hierarchy3"/>
    <dgm:cxn modelId="{637D2E9B-2D26-4574-B599-BFC1E97A0537}" type="presParOf" srcId="{EAE88DA5-A50C-456E-961B-41F3A6F18C92}" destId="{F03D81C0-415D-46CA-BFAA-1D522D71AFA1}" srcOrd="5" destOrd="0" presId="urn:microsoft.com/office/officeart/2005/8/layout/hierarchy3"/>
    <dgm:cxn modelId="{5C618DCA-45F3-4C4B-8220-2FEBD50BCF9C}" type="presParOf" srcId="{EAE88DA5-A50C-456E-961B-41F3A6F18C92}" destId="{90F8BCE9-6D98-4975-8D87-E79331BBF224}" srcOrd="6" destOrd="0" presId="urn:microsoft.com/office/officeart/2005/8/layout/hierarchy3"/>
    <dgm:cxn modelId="{524348AB-58A9-4B0E-B185-6152ECA55234}" type="presParOf" srcId="{EAE88DA5-A50C-456E-961B-41F3A6F18C92}" destId="{6A3ED40E-7CE4-42C8-853D-9ED90EC5DA4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E917F13-BE2B-4082-A797-6094D84DBE2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8B503A7-514F-4BFA-96D7-AC0F9BDCE8B3}">
      <dgm:prSet/>
      <dgm:spPr/>
      <dgm:t>
        <a:bodyPr/>
        <a:lstStyle/>
        <a:p>
          <a:pPr rtl="0"/>
          <a:r>
            <a:rPr lang="es-CO" b="1" dirty="0"/>
            <a:t>Generalidades</a:t>
          </a:r>
          <a:endParaRPr lang="es-CO" dirty="0"/>
        </a:p>
      </dgm:t>
    </dgm:pt>
    <dgm:pt modelId="{C2917BB6-CC82-426C-BCD9-172A937008CA}" type="parTrans" cxnId="{B9D8B8CF-26F5-4DD6-BE88-278814807895}">
      <dgm:prSet/>
      <dgm:spPr/>
      <dgm:t>
        <a:bodyPr/>
        <a:lstStyle/>
        <a:p>
          <a:endParaRPr lang="es-CO"/>
        </a:p>
      </dgm:t>
    </dgm:pt>
    <dgm:pt modelId="{9CCFFEA7-F7A1-4DCC-9378-075B4F8B6A29}" type="sibTrans" cxnId="{B9D8B8CF-26F5-4DD6-BE88-278814807895}">
      <dgm:prSet/>
      <dgm:spPr/>
      <dgm:t>
        <a:bodyPr/>
        <a:lstStyle/>
        <a:p>
          <a:endParaRPr lang="es-CO"/>
        </a:p>
      </dgm:t>
    </dgm:pt>
    <dgm:pt modelId="{A0CC2A9A-3B2B-4F11-A3CA-845FE7041251}">
      <dgm:prSet custT="1"/>
      <dgm:spPr/>
      <dgm:t>
        <a:bodyPr/>
        <a:lstStyle/>
        <a:p>
          <a:pPr algn="just" rtl="0"/>
          <a:r>
            <a:rPr lang="es-CO" sz="2000" b="1" dirty="0">
              <a:latin typeface="+mn-lt"/>
            </a:rPr>
            <a:t>Objetivo: </a:t>
          </a:r>
          <a:r>
            <a:rPr lang="es-CO" sz="2000" dirty="0">
              <a:latin typeface="+mn-lt"/>
            </a:rPr>
            <a:t>Valorar el cumplimiento de los Entregables y las actividades formuladas; y el cumplimiento de las competencias comportamentales previstas por el DASCD, medibles a través de las conductas.</a:t>
          </a:r>
        </a:p>
      </dgm:t>
    </dgm:pt>
    <dgm:pt modelId="{BF73ADD3-27C8-4EB9-BD6E-97E563110287}" type="parTrans" cxnId="{7DC4FD90-6981-4E90-BA6D-1F227177D72C}">
      <dgm:prSet/>
      <dgm:spPr/>
      <dgm:t>
        <a:bodyPr/>
        <a:lstStyle/>
        <a:p>
          <a:endParaRPr lang="es-CO"/>
        </a:p>
      </dgm:t>
    </dgm:pt>
    <dgm:pt modelId="{CF87A6B1-739E-4977-AA44-263D8FD2E664}" type="sibTrans" cxnId="{7DC4FD90-6981-4E90-BA6D-1F227177D72C}">
      <dgm:prSet/>
      <dgm:spPr/>
      <dgm:t>
        <a:bodyPr/>
        <a:lstStyle/>
        <a:p>
          <a:endParaRPr lang="es-CO"/>
        </a:p>
      </dgm:t>
    </dgm:pt>
    <dgm:pt modelId="{9912660D-3AC3-47C6-94DB-152797151346}">
      <dgm:prSet custT="1"/>
      <dgm:spPr/>
      <dgm:t>
        <a:bodyPr/>
        <a:lstStyle/>
        <a:p>
          <a:pPr algn="just"/>
          <a:r>
            <a:rPr lang="es-CO" sz="2000" b="1" dirty="0">
              <a:latin typeface="+mn-lt"/>
            </a:rPr>
            <a:t>Resultado Componente Laboral: </a:t>
          </a:r>
          <a:r>
            <a:rPr lang="es-CO" sz="2000" dirty="0">
              <a:latin typeface="+mn-lt"/>
            </a:rPr>
            <a:t>Pleno cumplimiento. Cumplimiento parcial e incumplimiento y se requiere Plan de Mejora. </a:t>
          </a:r>
        </a:p>
        <a:p>
          <a:pPr algn="just"/>
          <a:r>
            <a:rPr lang="es-CO" sz="2000" b="1" dirty="0">
              <a:latin typeface="+mn-lt"/>
            </a:rPr>
            <a:t>Resultado Componente Comportamental: </a:t>
          </a:r>
          <a:r>
            <a:rPr lang="es-CO" sz="2000" b="0" i="0" dirty="0">
              <a:latin typeface="+mn-lt"/>
            </a:rPr>
            <a:t>3 resultados.</a:t>
          </a:r>
        </a:p>
        <a:p>
          <a:pPr algn="just"/>
          <a:r>
            <a:rPr lang="es-CO" sz="2000" b="1" dirty="0">
              <a:latin typeface="+mn-lt"/>
            </a:rPr>
            <a:t>Resultado Final para los dos componentes: </a:t>
          </a:r>
          <a:r>
            <a:rPr lang="es-CO" sz="2000" dirty="0">
              <a:latin typeface="+mn-lt"/>
            </a:rPr>
            <a:t>Pleno cumplimiento o se requiere plan de mejora.</a:t>
          </a:r>
        </a:p>
      </dgm:t>
    </dgm:pt>
    <dgm:pt modelId="{52498F49-7D74-40ED-8E8A-AFDB2124E456}" type="parTrans" cxnId="{43962F07-296B-464F-B106-E80FAE65318F}">
      <dgm:prSet/>
      <dgm:spPr/>
      <dgm:t>
        <a:bodyPr/>
        <a:lstStyle/>
        <a:p>
          <a:endParaRPr lang="es-CO"/>
        </a:p>
      </dgm:t>
    </dgm:pt>
    <dgm:pt modelId="{ECE83E5A-E10D-4253-9E9F-95F013A7DEF1}" type="sibTrans" cxnId="{43962F07-296B-464F-B106-E80FAE65318F}">
      <dgm:prSet/>
      <dgm:spPr/>
      <dgm:t>
        <a:bodyPr/>
        <a:lstStyle/>
        <a:p>
          <a:endParaRPr lang="es-CO"/>
        </a:p>
      </dgm:t>
    </dgm:pt>
    <dgm:pt modelId="{0C78586E-751D-449F-AC8F-46ED8266E168}">
      <dgm:prSet custT="1"/>
      <dgm:spPr/>
      <dgm:t>
        <a:bodyPr/>
        <a:lstStyle/>
        <a:p>
          <a:pPr algn="just" rtl="0"/>
          <a:r>
            <a:rPr lang="es-CO" sz="2000" dirty="0"/>
            <a:t>Se constata el cumplimiento de las evidencias formuladas.</a:t>
          </a:r>
        </a:p>
      </dgm:t>
    </dgm:pt>
    <dgm:pt modelId="{A1DCD579-9E05-4118-A89D-C914F865701B}" type="parTrans" cxnId="{E5F4CDB5-91EF-4F00-AF09-367468AE26BA}">
      <dgm:prSet/>
      <dgm:spPr/>
      <dgm:t>
        <a:bodyPr/>
        <a:lstStyle/>
        <a:p>
          <a:endParaRPr lang="es-CO"/>
        </a:p>
      </dgm:t>
    </dgm:pt>
    <dgm:pt modelId="{6A971541-F469-42F6-8214-26D77B237D7A}" type="sibTrans" cxnId="{E5F4CDB5-91EF-4F00-AF09-367468AE26BA}">
      <dgm:prSet/>
      <dgm:spPr/>
      <dgm:t>
        <a:bodyPr/>
        <a:lstStyle/>
        <a:p>
          <a:endParaRPr lang="es-CO"/>
        </a:p>
      </dgm:t>
    </dgm:pt>
    <dgm:pt modelId="{AF17EB8F-94FF-4432-973F-A2755AA524B5}">
      <dgm:prSet custT="1"/>
      <dgm:spPr/>
      <dgm:t>
        <a:bodyPr/>
        <a:lstStyle/>
        <a:p>
          <a:pPr algn="just"/>
          <a:r>
            <a:rPr lang="es-CO" sz="2000" dirty="0"/>
            <a:t>Se refrenda o firma por las partes.</a:t>
          </a:r>
        </a:p>
      </dgm:t>
    </dgm:pt>
    <dgm:pt modelId="{C10A7A04-AF26-4D90-96FF-4377C3870F7F}" type="parTrans" cxnId="{FDDCF3C2-1A0B-418B-803A-06E25FDCA59E}">
      <dgm:prSet/>
      <dgm:spPr/>
      <dgm:t>
        <a:bodyPr/>
        <a:lstStyle/>
        <a:p>
          <a:endParaRPr lang="es-CO"/>
        </a:p>
      </dgm:t>
    </dgm:pt>
    <dgm:pt modelId="{19E1A417-3D49-4005-89B2-9E959758D487}" type="sibTrans" cxnId="{FDDCF3C2-1A0B-418B-803A-06E25FDCA59E}">
      <dgm:prSet/>
      <dgm:spPr/>
      <dgm:t>
        <a:bodyPr/>
        <a:lstStyle/>
        <a:p>
          <a:endParaRPr lang="es-CO"/>
        </a:p>
      </dgm:t>
    </dgm:pt>
    <dgm:pt modelId="{859679A3-0ABD-4FF6-9A11-BDF3CFABC839}" type="pres">
      <dgm:prSet presAssocID="{FE917F13-BE2B-4082-A797-6094D84DBE2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6DA88F9-FAE5-49D0-B6C0-2E0401D26BB6}" type="pres">
      <dgm:prSet presAssocID="{C8B503A7-514F-4BFA-96D7-AC0F9BDCE8B3}" presName="root" presStyleCnt="0"/>
      <dgm:spPr/>
    </dgm:pt>
    <dgm:pt modelId="{AC68D72B-CC7A-4881-8F91-5BFF7D3A9F53}" type="pres">
      <dgm:prSet presAssocID="{C8B503A7-514F-4BFA-96D7-AC0F9BDCE8B3}" presName="rootComposite" presStyleCnt="0"/>
      <dgm:spPr/>
    </dgm:pt>
    <dgm:pt modelId="{CC269F6D-B601-4E8C-BAD2-9AEC013798A5}" type="pres">
      <dgm:prSet presAssocID="{C8B503A7-514F-4BFA-96D7-AC0F9BDCE8B3}" presName="rootText" presStyleLbl="node1" presStyleIdx="0" presStyleCnt="1" custScaleX="723242" custLinFactNeighborX="25278" custLinFactNeighborY="-78600"/>
      <dgm:spPr/>
    </dgm:pt>
    <dgm:pt modelId="{AC1BE4AB-D404-4B01-81A9-65890413224A}" type="pres">
      <dgm:prSet presAssocID="{C8B503A7-514F-4BFA-96D7-AC0F9BDCE8B3}" presName="rootConnector" presStyleLbl="node1" presStyleIdx="0" presStyleCnt="1"/>
      <dgm:spPr/>
    </dgm:pt>
    <dgm:pt modelId="{EAE88DA5-A50C-456E-961B-41F3A6F18C92}" type="pres">
      <dgm:prSet presAssocID="{C8B503A7-514F-4BFA-96D7-AC0F9BDCE8B3}" presName="childShape" presStyleCnt="0"/>
      <dgm:spPr/>
    </dgm:pt>
    <dgm:pt modelId="{C34D2960-4E6D-4E65-80AA-94219757E4CA}" type="pres">
      <dgm:prSet presAssocID="{BF73ADD3-27C8-4EB9-BD6E-97E563110287}" presName="Name13" presStyleLbl="parChTrans1D2" presStyleIdx="0" presStyleCnt="4"/>
      <dgm:spPr/>
    </dgm:pt>
    <dgm:pt modelId="{CF8AD7EA-D17F-41E1-A8E6-FC75C315D5ED}" type="pres">
      <dgm:prSet presAssocID="{A0CC2A9A-3B2B-4F11-A3CA-845FE7041251}" presName="childText" presStyleLbl="bgAcc1" presStyleIdx="0" presStyleCnt="4" custScaleX="1402514" custScaleY="234221" custLinFactNeighborX="-435" custLinFactNeighborY="-13891">
        <dgm:presLayoutVars>
          <dgm:bulletEnabled val="1"/>
        </dgm:presLayoutVars>
      </dgm:prSet>
      <dgm:spPr/>
    </dgm:pt>
    <dgm:pt modelId="{C178F558-F5A2-471B-81F8-B9F6F6DE1483}" type="pres">
      <dgm:prSet presAssocID="{52498F49-7D74-40ED-8E8A-AFDB2124E456}" presName="Name13" presStyleLbl="parChTrans1D2" presStyleIdx="1" presStyleCnt="4"/>
      <dgm:spPr/>
    </dgm:pt>
    <dgm:pt modelId="{348818E2-5B07-466C-B310-3BDBCEAD1328}" type="pres">
      <dgm:prSet presAssocID="{9912660D-3AC3-47C6-94DB-152797151346}" presName="childText" presStyleLbl="bgAcc1" presStyleIdx="1" presStyleCnt="4" custScaleX="1411454" custScaleY="446223" custLinFactNeighborX="-2761" custLinFactNeighborY="-12355">
        <dgm:presLayoutVars>
          <dgm:bulletEnabled val="1"/>
        </dgm:presLayoutVars>
      </dgm:prSet>
      <dgm:spPr/>
    </dgm:pt>
    <dgm:pt modelId="{42F991F1-AC74-4F5C-9800-D4DD140A9A45}" type="pres">
      <dgm:prSet presAssocID="{A1DCD579-9E05-4118-A89D-C914F865701B}" presName="Name13" presStyleLbl="parChTrans1D2" presStyleIdx="2" presStyleCnt="4"/>
      <dgm:spPr/>
    </dgm:pt>
    <dgm:pt modelId="{F03D81C0-415D-46CA-BFAA-1D522D71AFA1}" type="pres">
      <dgm:prSet presAssocID="{0C78586E-751D-449F-AC8F-46ED8266E168}" presName="childText" presStyleLbl="bgAcc1" presStyleIdx="2" presStyleCnt="4" custScaleX="1404326" custScaleY="150438" custLinFactNeighborX="3966" custLinFactNeighborY="-11889">
        <dgm:presLayoutVars>
          <dgm:bulletEnabled val="1"/>
        </dgm:presLayoutVars>
      </dgm:prSet>
      <dgm:spPr/>
    </dgm:pt>
    <dgm:pt modelId="{90F8BCE9-6D98-4975-8D87-E79331BBF224}" type="pres">
      <dgm:prSet presAssocID="{C10A7A04-AF26-4D90-96FF-4377C3870F7F}" presName="Name13" presStyleLbl="parChTrans1D2" presStyleIdx="3" presStyleCnt="4"/>
      <dgm:spPr/>
    </dgm:pt>
    <dgm:pt modelId="{6A3ED40E-7CE4-42C8-853D-9ED90EC5DA4F}" type="pres">
      <dgm:prSet presAssocID="{AF17EB8F-94FF-4432-973F-A2755AA524B5}" presName="childText" presStyleLbl="bgAcc1" presStyleIdx="3" presStyleCnt="4" custScaleX="1398224" custScaleY="126690" custLinFactNeighborX="8829" custLinFactNeighborY="-3039">
        <dgm:presLayoutVars>
          <dgm:bulletEnabled val="1"/>
        </dgm:presLayoutVars>
      </dgm:prSet>
      <dgm:spPr/>
    </dgm:pt>
  </dgm:ptLst>
  <dgm:cxnLst>
    <dgm:cxn modelId="{43962F07-296B-464F-B106-E80FAE65318F}" srcId="{C8B503A7-514F-4BFA-96D7-AC0F9BDCE8B3}" destId="{9912660D-3AC3-47C6-94DB-152797151346}" srcOrd="1" destOrd="0" parTransId="{52498F49-7D74-40ED-8E8A-AFDB2124E456}" sibTransId="{ECE83E5A-E10D-4253-9E9F-95F013A7DEF1}"/>
    <dgm:cxn modelId="{F42F9B23-4945-4D4C-9729-9828C728476A}" type="presOf" srcId="{A0CC2A9A-3B2B-4F11-A3CA-845FE7041251}" destId="{CF8AD7EA-D17F-41E1-A8E6-FC75C315D5ED}" srcOrd="0" destOrd="0" presId="urn:microsoft.com/office/officeart/2005/8/layout/hierarchy3"/>
    <dgm:cxn modelId="{FE8AE63C-05F4-442F-9D69-BA7F6D02DD79}" type="presOf" srcId="{C8B503A7-514F-4BFA-96D7-AC0F9BDCE8B3}" destId="{AC1BE4AB-D404-4B01-81A9-65890413224A}" srcOrd="1" destOrd="0" presId="urn:microsoft.com/office/officeart/2005/8/layout/hierarchy3"/>
    <dgm:cxn modelId="{DC55C040-1602-49AD-9E74-DAE8830A0F51}" type="presOf" srcId="{A1DCD579-9E05-4118-A89D-C914F865701B}" destId="{42F991F1-AC74-4F5C-9800-D4DD140A9A45}" srcOrd="0" destOrd="0" presId="urn:microsoft.com/office/officeart/2005/8/layout/hierarchy3"/>
    <dgm:cxn modelId="{24431F43-9660-4596-897B-73F677F4E9B3}" type="presOf" srcId="{FE917F13-BE2B-4082-A797-6094D84DBE26}" destId="{859679A3-0ABD-4FF6-9A11-BDF3CFABC839}" srcOrd="0" destOrd="0" presId="urn:microsoft.com/office/officeart/2005/8/layout/hierarchy3"/>
    <dgm:cxn modelId="{4A3BA164-E459-47F0-ACBB-FA571D0AE2BF}" type="presOf" srcId="{C10A7A04-AF26-4D90-96FF-4377C3870F7F}" destId="{90F8BCE9-6D98-4975-8D87-E79331BBF224}" srcOrd="0" destOrd="0" presId="urn:microsoft.com/office/officeart/2005/8/layout/hierarchy3"/>
    <dgm:cxn modelId="{7DC4FD90-6981-4E90-BA6D-1F227177D72C}" srcId="{C8B503A7-514F-4BFA-96D7-AC0F9BDCE8B3}" destId="{A0CC2A9A-3B2B-4F11-A3CA-845FE7041251}" srcOrd="0" destOrd="0" parTransId="{BF73ADD3-27C8-4EB9-BD6E-97E563110287}" sibTransId="{CF87A6B1-739E-4977-AA44-263D8FD2E664}"/>
    <dgm:cxn modelId="{072002A3-FB2D-46FA-8D3C-668D0599B984}" type="presOf" srcId="{BF73ADD3-27C8-4EB9-BD6E-97E563110287}" destId="{C34D2960-4E6D-4E65-80AA-94219757E4CA}" srcOrd="0" destOrd="0" presId="urn:microsoft.com/office/officeart/2005/8/layout/hierarchy3"/>
    <dgm:cxn modelId="{11F936B0-7416-4EF2-BDD0-46097759E3C4}" type="presOf" srcId="{AF17EB8F-94FF-4432-973F-A2755AA524B5}" destId="{6A3ED40E-7CE4-42C8-853D-9ED90EC5DA4F}" srcOrd="0" destOrd="0" presId="urn:microsoft.com/office/officeart/2005/8/layout/hierarchy3"/>
    <dgm:cxn modelId="{223B1FB1-C52F-4152-A0D7-4065154FA98B}" type="presOf" srcId="{9912660D-3AC3-47C6-94DB-152797151346}" destId="{348818E2-5B07-466C-B310-3BDBCEAD1328}" srcOrd="0" destOrd="0" presId="urn:microsoft.com/office/officeart/2005/8/layout/hierarchy3"/>
    <dgm:cxn modelId="{67EBFDB4-3E20-4C08-8EF9-28F632E93D77}" type="presOf" srcId="{C8B503A7-514F-4BFA-96D7-AC0F9BDCE8B3}" destId="{CC269F6D-B601-4E8C-BAD2-9AEC013798A5}" srcOrd="0" destOrd="0" presId="urn:microsoft.com/office/officeart/2005/8/layout/hierarchy3"/>
    <dgm:cxn modelId="{E5F4CDB5-91EF-4F00-AF09-367468AE26BA}" srcId="{C8B503A7-514F-4BFA-96D7-AC0F9BDCE8B3}" destId="{0C78586E-751D-449F-AC8F-46ED8266E168}" srcOrd="2" destOrd="0" parTransId="{A1DCD579-9E05-4118-A89D-C914F865701B}" sibTransId="{6A971541-F469-42F6-8214-26D77B237D7A}"/>
    <dgm:cxn modelId="{FDDCF3C2-1A0B-418B-803A-06E25FDCA59E}" srcId="{C8B503A7-514F-4BFA-96D7-AC0F9BDCE8B3}" destId="{AF17EB8F-94FF-4432-973F-A2755AA524B5}" srcOrd="3" destOrd="0" parTransId="{C10A7A04-AF26-4D90-96FF-4377C3870F7F}" sibTransId="{19E1A417-3D49-4005-89B2-9E959758D487}"/>
    <dgm:cxn modelId="{560DC4C3-2ED0-4770-AC08-A691F2DC3ADA}" type="presOf" srcId="{0C78586E-751D-449F-AC8F-46ED8266E168}" destId="{F03D81C0-415D-46CA-BFAA-1D522D71AFA1}" srcOrd="0" destOrd="0" presId="urn:microsoft.com/office/officeart/2005/8/layout/hierarchy3"/>
    <dgm:cxn modelId="{B9D8B8CF-26F5-4DD6-BE88-278814807895}" srcId="{FE917F13-BE2B-4082-A797-6094D84DBE26}" destId="{C8B503A7-514F-4BFA-96D7-AC0F9BDCE8B3}" srcOrd="0" destOrd="0" parTransId="{C2917BB6-CC82-426C-BCD9-172A937008CA}" sibTransId="{9CCFFEA7-F7A1-4DCC-9378-075B4F8B6A29}"/>
    <dgm:cxn modelId="{9BDCB2D3-9376-45F6-B22D-07461E2C8032}" type="presOf" srcId="{52498F49-7D74-40ED-8E8A-AFDB2124E456}" destId="{C178F558-F5A2-471B-81F8-B9F6F6DE1483}" srcOrd="0" destOrd="0" presId="urn:microsoft.com/office/officeart/2005/8/layout/hierarchy3"/>
    <dgm:cxn modelId="{DD34E474-2128-4418-ADB0-3A62D94FF69D}" type="presParOf" srcId="{859679A3-0ABD-4FF6-9A11-BDF3CFABC839}" destId="{F6DA88F9-FAE5-49D0-B6C0-2E0401D26BB6}" srcOrd="0" destOrd="0" presId="urn:microsoft.com/office/officeart/2005/8/layout/hierarchy3"/>
    <dgm:cxn modelId="{3FD6956F-E1DC-4F32-A29C-B37977F06A1E}" type="presParOf" srcId="{F6DA88F9-FAE5-49D0-B6C0-2E0401D26BB6}" destId="{AC68D72B-CC7A-4881-8F91-5BFF7D3A9F53}" srcOrd="0" destOrd="0" presId="urn:microsoft.com/office/officeart/2005/8/layout/hierarchy3"/>
    <dgm:cxn modelId="{0B0C911C-3CD3-46F5-9E1A-F707DA9168E9}" type="presParOf" srcId="{AC68D72B-CC7A-4881-8F91-5BFF7D3A9F53}" destId="{CC269F6D-B601-4E8C-BAD2-9AEC013798A5}" srcOrd="0" destOrd="0" presId="urn:microsoft.com/office/officeart/2005/8/layout/hierarchy3"/>
    <dgm:cxn modelId="{023A5F40-A71D-4B8B-BC8D-B7E11470208D}" type="presParOf" srcId="{AC68D72B-CC7A-4881-8F91-5BFF7D3A9F53}" destId="{AC1BE4AB-D404-4B01-81A9-65890413224A}" srcOrd="1" destOrd="0" presId="urn:microsoft.com/office/officeart/2005/8/layout/hierarchy3"/>
    <dgm:cxn modelId="{AB3C4033-8872-4108-9FFB-90FC5ACD1806}" type="presParOf" srcId="{F6DA88F9-FAE5-49D0-B6C0-2E0401D26BB6}" destId="{EAE88DA5-A50C-456E-961B-41F3A6F18C92}" srcOrd="1" destOrd="0" presId="urn:microsoft.com/office/officeart/2005/8/layout/hierarchy3"/>
    <dgm:cxn modelId="{00DC1B22-469E-4FD0-A894-9A7DF80FE2FE}" type="presParOf" srcId="{EAE88DA5-A50C-456E-961B-41F3A6F18C92}" destId="{C34D2960-4E6D-4E65-80AA-94219757E4CA}" srcOrd="0" destOrd="0" presId="urn:microsoft.com/office/officeart/2005/8/layout/hierarchy3"/>
    <dgm:cxn modelId="{3E5697D4-EDAD-4C9A-B2A9-C55DB6F58E1C}" type="presParOf" srcId="{EAE88DA5-A50C-456E-961B-41F3A6F18C92}" destId="{CF8AD7EA-D17F-41E1-A8E6-FC75C315D5ED}" srcOrd="1" destOrd="0" presId="urn:microsoft.com/office/officeart/2005/8/layout/hierarchy3"/>
    <dgm:cxn modelId="{CE738CC9-FF12-41BF-B9BA-64CC4B640069}" type="presParOf" srcId="{EAE88DA5-A50C-456E-961B-41F3A6F18C92}" destId="{C178F558-F5A2-471B-81F8-B9F6F6DE1483}" srcOrd="2" destOrd="0" presId="urn:microsoft.com/office/officeart/2005/8/layout/hierarchy3"/>
    <dgm:cxn modelId="{9BA36DD6-CFAF-48A7-BCD4-C391D3375E02}" type="presParOf" srcId="{EAE88DA5-A50C-456E-961B-41F3A6F18C92}" destId="{348818E2-5B07-466C-B310-3BDBCEAD1328}" srcOrd="3" destOrd="0" presId="urn:microsoft.com/office/officeart/2005/8/layout/hierarchy3"/>
    <dgm:cxn modelId="{A2964B35-053B-40E3-AB34-B5E291E13AFB}" type="presParOf" srcId="{EAE88DA5-A50C-456E-961B-41F3A6F18C92}" destId="{42F991F1-AC74-4F5C-9800-D4DD140A9A45}" srcOrd="4" destOrd="0" presId="urn:microsoft.com/office/officeart/2005/8/layout/hierarchy3"/>
    <dgm:cxn modelId="{1286B2C6-22A9-4A24-BA3D-7BA6D7AA0C42}" type="presParOf" srcId="{EAE88DA5-A50C-456E-961B-41F3A6F18C92}" destId="{F03D81C0-415D-46CA-BFAA-1D522D71AFA1}" srcOrd="5" destOrd="0" presId="urn:microsoft.com/office/officeart/2005/8/layout/hierarchy3"/>
    <dgm:cxn modelId="{48233C84-1708-4DB4-9BC9-7F7B983474A9}" type="presParOf" srcId="{EAE88DA5-A50C-456E-961B-41F3A6F18C92}" destId="{90F8BCE9-6D98-4975-8D87-E79331BBF224}" srcOrd="6" destOrd="0" presId="urn:microsoft.com/office/officeart/2005/8/layout/hierarchy3"/>
    <dgm:cxn modelId="{ACDACCD4-A818-48CF-BAC2-FB5452030403}" type="presParOf" srcId="{EAE88DA5-A50C-456E-961B-41F3A6F18C92}" destId="{6A3ED40E-7CE4-42C8-853D-9ED90EC5DA4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82DD96C-8DF8-443F-8174-CE68C5FCA89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DD0CE8D-8655-4B82-97D8-33BDE5A32D5B}">
      <dgm:prSet/>
      <dgm:spPr/>
      <dgm:t>
        <a:bodyPr/>
        <a:lstStyle/>
        <a:p>
          <a:pPr rtl="0"/>
          <a:endParaRPr lang="es-CO"/>
        </a:p>
      </dgm:t>
    </dgm:pt>
    <dgm:pt modelId="{5D9A1242-12BB-49CD-83ED-33F49F0DD2BE}" type="parTrans" cxnId="{2F87373C-6879-47A3-9340-B11CB7EA2B17}">
      <dgm:prSet/>
      <dgm:spPr/>
      <dgm:t>
        <a:bodyPr/>
        <a:lstStyle/>
        <a:p>
          <a:endParaRPr lang="es-CO"/>
        </a:p>
      </dgm:t>
    </dgm:pt>
    <dgm:pt modelId="{C5566C30-9ECD-4A9C-81B3-F42350543997}" type="sibTrans" cxnId="{2F87373C-6879-47A3-9340-B11CB7EA2B17}">
      <dgm:prSet/>
      <dgm:spPr/>
      <dgm:t>
        <a:bodyPr/>
        <a:lstStyle/>
        <a:p>
          <a:endParaRPr lang="es-CO"/>
        </a:p>
      </dgm:t>
    </dgm:pt>
    <dgm:pt modelId="{653C693A-AC97-4680-9C76-123C43D4BCC0}">
      <dgm:prSet/>
      <dgm:spPr/>
      <dgm:t>
        <a:bodyPr/>
        <a:lstStyle/>
        <a:p>
          <a:pPr rtl="0"/>
          <a:endParaRPr lang="es-CO" dirty="0"/>
        </a:p>
      </dgm:t>
    </dgm:pt>
    <dgm:pt modelId="{8F3EA7BF-62E2-4663-B371-EE22A8771E0B}" type="parTrans" cxnId="{DD52073A-6809-45CE-8CD2-1A3C94315785}">
      <dgm:prSet/>
      <dgm:spPr/>
      <dgm:t>
        <a:bodyPr/>
        <a:lstStyle/>
        <a:p>
          <a:endParaRPr lang="es-CO"/>
        </a:p>
      </dgm:t>
    </dgm:pt>
    <dgm:pt modelId="{25609C47-9F7C-458A-863B-F5AB30EDE76A}" type="sibTrans" cxnId="{DD52073A-6809-45CE-8CD2-1A3C94315785}">
      <dgm:prSet/>
      <dgm:spPr/>
      <dgm:t>
        <a:bodyPr/>
        <a:lstStyle/>
        <a:p>
          <a:endParaRPr lang="es-CO"/>
        </a:p>
      </dgm:t>
    </dgm:pt>
    <dgm:pt modelId="{6DE5BFF3-2674-435E-B040-9B51324EBF3F}">
      <dgm:prSet custT="1"/>
      <dgm:spPr/>
      <dgm:t>
        <a:bodyPr/>
        <a:lstStyle/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dirty="0"/>
        </a:p>
        <a:p>
          <a:pPr rtl="0"/>
          <a:endParaRPr lang="es-CO" sz="1300" dirty="0"/>
        </a:p>
        <a:p>
          <a:pPr rtl="0"/>
          <a:endParaRPr lang="es-CO" sz="1300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r>
            <a:rPr lang="es-CO" sz="1300" b="1" dirty="0"/>
            <a:t>                                                                  </a:t>
          </a:r>
          <a:endParaRPr lang="es-CO" sz="1300" dirty="0"/>
        </a:p>
      </dgm:t>
    </dgm:pt>
    <dgm:pt modelId="{32CDAD98-A12E-489D-AE07-97293BC814F3}" type="parTrans" cxnId="{21E519AA-C3E2-4658-9CBD-3187F2E285D6}">
      <dgm:prSet/>
      <dgm:spPr/>
      <dgm:t>
        <a:bodyPr/>
        <a:lstStyle/>
        <a:p>
          <a:endParaRPr lang="es-CO"/>
        </a:p>
      </dgm:t>
    </dgm:pt>
    <dgm:pt modelId="{FA72CBAC-41AB-4380-91B4-8E0AB31C5C8A}" type="sibTrans" cxnId="{21E519AA-C3E2-4658-9CBD-3187F2E285D6}">
      <dgm:prSet/>
      <dgm:spPr/>
      <dgm:t>
        <a:bodyPr/>
        <a:lstStyle/>
        <a:p>
          <a:endParaRPr lang="es-CO"/>
        </a:p>
      </dgm:t>
    </dgm:pt>
    <dgm:pt modelId="{069BFF04-A31A-4A84-800E-21AF99319512}">
      <dgm:prSet/>
      <dgm:spPr/>
      <dgm:t>
        <a:bodyPr/>
        <a:lstStyle/>
        <a:p>
          <a:pPr rtl="0"/>
          <a:endParaRPr lang="es-CO" dirty="0"/>
        </a:p>
      </dgm:t>
    </dgm:pt>
    <dgm:pt modelId="{A8AB5C70-2547-49CF-B3FC-4120574EDE35}" type="parTrans" cxnId="{F3DAEBB7-2399-4221-B616-F39AAA84A95A}">
      <dgm:prSet/>
      <dgm:spPr/>
      <dgm:t>
        <a:bodyPr/>
        <a:lstStyle/>
        <a:p>
          <a:endParaRPr lang="es-CO"/>
        </a:p>
      </dgm:t>
    </dgm:pt>
    <dgm:pt modelId="{32A81DFE-FA5D-4DF3-95E7-E874C59943E0}" type="sibTrans" cxnId="{F3DAEBB7-2399-4221-B616-F39AAA84A95A}">
      <dgm:prSet/>
      <dgm:spPr/>
      <dgm:t>
        <a:bodyPr/>
        <a:lstStyle/>
        <a:p>
          <a:endParaRPr lang="es-CO"/>
        </a:p>
      </dgm:t>
    </dgm:pt>
    <dgm:pt modelId="{EACE8FC1-9264-4BB1-A4C3-9E8A27F8D62D}">
      <dgm:prSet/>
      <dgm:spPr/>
      <dgm:t>
        <a:bodyPr/>
        <a:lstStyle/>
        <a:p>
          <a:pPr rtl="0"/>
          <a:endParaRPr lang="es-CO" dirty="0"/>
        </a:p>
      </dgm:t>
    </dgm:pt>
    <dgm:pt modelId="{2AC2F295-851A-4ACF-896D-C510C37AF7F3}" type="parTrans" cxnId="{4B5D9EFC-86EF-49E2-858D-28D4857F488A}">
      <dgm:prSet/>
      <dgm:spPr/>
      <dgm:t>
        <a:bodyPr/>
        <a:lstStyle/>
        <a:p>
          <a:endParaRPr lang="es-CO"/>
        </a:p>
      </dgm:t>
    </dgm:pt>
    <dgm:pt modelId="{A12BF263-0130-4504-AF7C-25803C71A96D}" type="sibTrans" cxnId="{4B5D9EFC-86EF-49E2-858D-28D4857F488A}">
      <dgm:prSet/>
      <dgm:spPr/>
      <dgm:t>
        <a:bodyPr/>
        <a:lstStyle/>
        <a:p>
          <a:endParaRPr lang="es-CO"/>
        </a:p>
      </dgm:t>
    </dgm:pt>
    <dgm:pt modelId="{B9297C25-3152-4A6D-BE14-CFF0D64243F0}">
      <dgm:prSet custT="1"/>
      <dgm:spPr/>
      <dgm:t>
        <a:bodyPr/>
        <a:lstStyle/>
        <a:p>
          <a:pPr rtl="0"/>
          <a:endParaRPr lang="es-CO" sz="1300" b="1" dirty="0"/>
        </a:p>
      </dgm:t>
    </dgm:pt>
    <dgm:pt modelId="{636CFF99-F630-4630-81AC-A9A5FD9232DB}" type="parTrans" cxnId="{754B4F75-9772-41D9-BDD4-9E6FB90A00DC}">
      <dgm:prSet/>
      <dgm:spPr/>
      <dgm:t>
        <a:bodyPr/>
        <a:lstStyle/>
        <a:p>
          <a:endParaRPr lang="es-CO"/>
        </a:p>
      </dgm:t>
    </dgm:pt>
    <dgm:pt modelId="{2AD46CF9-B5D9-4502-B25C-042136666B11}" type="sibTrans" cxnId="{754B4F75-9772-41D9-BDD4-9E6FB90A00DC}">
      <dgm:prSet/>
      <dgm:spPr/>
      <dgm:t>
        <a:bodyPr/>
        <a:lstStyle/>
        <a:p>
          <a:endParaRPr lang="es-CO"/>
        </a:p>
      </dgm:t>
    </dgm:pt>
    <dgm:pt modelId="{CD4CFA60-9219-4041-94F2-BE92C33557DA}">
      <dgm:prSet/>
      <dgm:spPr/>
      <dgm:t>
        <a:bodyPr/>
        <a:lstStyle/>
        <a:p>
          <a:pPr rtl="0"/>
          <a:endParaRPr lang="pt-BR" dirty="0"/>
        </a:p>
      </dgm:t>
    </dgm:pt>
    <dgm:pt modelId="{9DF9CCE1-6259-4E85-848E-198907EFDE49}" type="parTrans" cxnId="{8EE02473-AE44-45C9-9A21-291D6744AF36}">
      <dgm:prSet/>
      <dgm:spPr/>
      <dgm:t>
        <a:bodyPr/>
        <a:lstStyle/>
        <a:p>
          <a:endParaRPr lang="es-CO"/>
        </a:p>
      </dgm:t>
    </dgm:pt>
    <dgm:pt modelId="{E64F1253-DE94-4EBD-BE9B-CA14985148F6}" type="sibTrans" cxnId="{8EE02473-AE44-45C9-9A21-291D6744AF36}">
      <dgm:prSet/>
      <dgm:spPr/>
      <dgm:t>
        <a:bodyPr/>
        <a:lstStyle/>
        <a:p>
          <a:endParaRPr lang="es-CO"/>
        </a:p>
      </dgm:t>
    </dgm:pt>
    <dgm:pt modelId="{34074CBD-FDFD-46BD-9CED-C1A236472BEF}">
      <dgm:prSet custT="1"/>
      <dgm:spPr/>
      <dgm:t>
        <a:bodyPr/>
        <a:lstStyle/>
        <a:p>
          <a:pPr rtl="0"/>
          <a:endParaRPr lang="es-CO" sz="1300" b="0" dirty="0"/>
        </a:p>
      </dgm:t>
    </dgm:pt>
    <dgm:pt modelId="{F567E923-D5FC-442F-BC3D-272DB07D1D82}" type="parTrans" cxnId="{D72C2D12-FEB4-44DF-B014-9A4462C2EBE9}">
      <dgm:prSet/>
      <dgm:spPr/>
      <dgm:t>
        <a:bodyPr/>
        <a:lstStyle/>
        <a:p>
          <a:endParaRPr lang="es-CO"/>
        </a:p>
      </dgm:t>
    </dgm:pt>
    <dgm:pt modelId="{C33018A7-5F47-4F71-B648-45153D0A5AE4}" type="sibTrans" cxnId="{D72C2D12-FEB4-44DF-B014-9A4462C2EBE9}">
      <dgm:prSet/>
      <dgm:spPr/>
      <dgm:t>
        <a:bodyPr/>
        <a:lstStyle/>
        <a:p>
          <a:endParaRPr lang="es-CO"/>
        </a:p>
      </dgm:t>
    </dgm:pt>
    <dgm:pt modelId="{86DBC4EC-BFC7-4C0F-9C13-8FC95022019E}" type="pres">
      <dgm:prSet presAssocID="{082DD96C-8DF8-443F-8174-CE68C5FCA893}" presName="Name0" presStyleCnt="0">
        <dgm:presLayoutVars>
          <dgm:dir/>
          <dgm:resizeHandles val="exact"/>
        </dgm:presLayoutVars>
      </dgm:prSet>
      <dgm:spPr/>
    </dgm:pt>
    <dgm:pt modelId="{FEA2C825-A23B-405B-AA8B-5981D2E63FAA}" type="pres">
      <dgm:prSet presAssocID="{082DD96C-8DF8-443F-8174-CE68C5FCA893}" presName="arrow" presStyleLbl="bgShp" presStyleIdx="0" presStyleCnt="1" custLinFactNeighborX="-478" custLinFactNeighborY="-18133"/>
      <dgm:spPr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</dgm:pt>
    <dgm:pt modelId="{43A948A8-50EC-4EA2-8714-3E14B564642E}" type="pres">
      <dgm:prSet presAssocID="{082DD96C-8DF8-443F-8174-CE68C5FCA893}" presName="points" presStyleCnt="0"/>
      <dgm:spPr/>
    </dgm:pt>
    <dgm:pt modelId="{4F25E9DC-A292-4E77-9628-F87ED52E93D8}" type="pres">
      <dgm:prSet presAssocID="{7DD0CE8D-8655-4B82-97D8-33BDE5A32D5B}" presName="compositeA" presStyleCnt="0"/>
      <dgm:spPr/>
    </dgm:pt>
    <dgm:pt modelId="{7D52A0E7-92A4-4B15-9C53-0CCD673BDA06}" type="pres">
      <dgm:prSet presAssocID="{7DD0CE8D-8655-4B82-97D8-33BDE5A32D5B}" presName="textA" presStyleLbl="revTx" presStyleIdx="0" presStyleCnt="8">
        <dgm:presLayoutVars>
          <dgm:bulletEnabled val="1"/>
        </dgm:presLayoutVars>
      </dgm:prSet>
      <dgm:spPr/>
    </dgm:pt>
    <dgm:pt modelId="{2BF29766-3010-4155-B5E5-F13AF6DB4230}" type="pres">
      <dgm:prSet presAssocID="{7DD0CE8D-8655-4B82-97D8-33BDE5A32D5B}" presName="circleA" presStyleLbl="node1" presStyleIdx="0" presStyleCnt="8" custLinFactX="100000" custLinFactNeighborX="136582" custLinFactNeighborY="-50037"/>
      <dgm:spPr>
        <a:solidFill>
          <a:srgbClr val="00B0F0"/>
        </a:solidFill>
      </dgm:spPr>
    </dgm:pt>
    <dgm:pt modelId="{625E2F79-6440-4F94-ADBA-E1389FC6F69F}" type="pres">
      <dgm:prSet presAssocID="{7DD0CE8D-8655-4B82-97D8-33BDE5A32D5B}" presName="spaceA" presStyleCnt="0"/>
      <dgm:spPr/>
    </dgm:pt>
    <dgm:pt modelId="{2373A64E-DEDA-47CB-A736-8F890C0F5786}" type="pres">
      <dgm:prSet presAssocID="{C5566C30-9ECD-4A9C-81B3-F42350543997}" presName="space" presStyleCnt="0"/>
      <dgm:spPr/>
    </dgm:pt>
    <dgm:pt modelId="{4C638A7E-2F4C-4317-9652-91DF51B0B284}" type="pres">
      <dgm:prSet presAssocID="{653C693A-AC97-4680-9C76-123C43D4BCC0}" presName="compositeB" presStyleCnt="0"/>
      <dgm:spPr/>
    </dgm:pt>
    <dgm:pt modelId="{3A0835A4-55F3-461F-86FF-BF67AF9D3A1C}" type="pres">
      <dgm:prSet presAssocID="{653C693A-AC97-4680-9C76-123C43D4BCC0}" presName="textB" presStyleLbl="revTx" presStyleIdx="1" presStyleCnt="8">
        <dgm:presLayoutVars>
          <dgm:bulletEnabled val="1"/>
        </dgm:presLayoutVars>
      </dgm:prSet>
      <dgm:spPr/>
    </dgm:pt>
    <dgm:pt modelId="{057DFD3B-8814-4FF2-B61E-24C99E0B36BE}" type="pres">
      <dgm:prSet presAssocID="{653C693A-AC97-4680-9C76-123C43D4BCC0}" presName="circleB" presStyleLbl="node1" presStyleIdx="1" presStyleCnt="8" custLinFactX="103051" custLinFactNeighborX="200000" custLinFactNeighborY="-57466"/>
      <dgm:spPr>
        <a:solidFill>
          <a:srgbClr val="00B0F0"/>
        </a:solidFill>
      </dgm:spPr>
    </dgm:pt>
    <dgm:pt modelId="{7FB62F58-0E40-45DF-9CBB-AB9F988162D1}" type="pres">
      <dgm:prSet presAssocID="{653C693A-AC97-4680-9C76-123C43D4BCC0}" presName="spaceB" presStyleCnt="0"/>
      <dgm:spPr/>
    </dgm:pt>
    <dgm:pt modelId="{5C6C3C0E-82A3-4A28-8F5D-1A8006995EFD}" type="pres">
      <dgm:prSet presAssocID="{25609C47-9F7C-458A-863B-F5AB30EDE76A}" presName="space" presStyleCnt="0"/>
      <dgm:spPr/>
    </dgm:pt>
    <dgm:pt modelId="{7F1D7166-8CB1-4BF2-94CB-CAB9295481A2}" type="pres">
      <dgm:prSet presAssocID="{6DE5BFF3-2674-435E-B040-9B51324EBF3F}" presName="compositeA" presStyleCnt="0"/>
      <dgm:spPr/>
    </dgm:pt>
    <dgm:pt modelId="{10C5320D-B76E-4C79-AE5E-9F5063F0246A}" type="pres">
      <dgm:prSet presAssocID="{6DE5BFF3-2674-435E-B040-9B51324EBF3F}" presName="textA" presStyleLbl="revTx" presStyleIdx="2" presStyleCnt="8" custScaleX="217106" custScaleY="58188" custLinFactY="13782" custLinFactNeighborX="91160" custLinFactNeighborY="100000">
        <dgm:presLayoutVars>
          <dgm:bulletEnabled val="1"/>
        </dgm:presLayoutVars>
      </dgm:prSet>
      <dgm:spPr/>
    </dgm:pt>
    <dgm:pt modelId="{7EA8D1D7-D44B-43FB-990C-8C37B39AED99}" type="pres">
      <dgm:prSet presAssocID="{6DE5BFF3-2674-435E-B040-9B51324EBF3F}" presName="circleA" presStyleLbl="node1" presStyleIdx="2" presStyleCnt="8" custLinFactX="100000" custLinFactNeighborX="155216" custLinFactNeighborY="-8225"/>
      <dgm:spPr>
        <a:solidFill>
          <a:srgbClr val="00B0F0"/>
        </a:solidFill>
      </dgm:spPr>
    </dgm:pt>
    <dgm:pt modelId="{A0B1B2B2-3B1A-44A1-8176-B80D76D0ABDD}" type="pres">
      <dgm:prSet presAssocID="{6DE5BFF3-2674-435E-B040-9B51324EBF3F}" presName="spaceA" presStyleCnt="0"/>
      <dgm:spPr/>
    </dgm:pt>
    <dgm:pt modelId="{3E7E99CD-856F-447B-BB04-B73A4A53BA00}" type="pres">
      <dgm:prSet presAssocID="{FA72CBAC-41AB-4380-91B4-8E0AB31C5C8A}" presName="space" presStyleCnt="0"/>
      <dgm:spPr/>
    </dgm:pt>
    <dgm:pt modelId="{8242707A-AF09-443E-A129-703CD02D706B}" type="pres">
      <dgm:prSet presAssocID="{069BFF04-A31A-4A84-800E-21AF99319512}" presName="compositeB" presStyleCnt="0"/>
      <dgm:spPr/>
    </dgm:pt>
    <dgm:pt modelId="{19BAFA44-FFE3-4919-8FDD-55FAFAA4D750}" type="pres">
      <dgm:prSet presAssocID="{069BFF04-A31A-4A84-800E-21AF99319512}" presName="textB" presStyleLbl="revTx" presStyleIdx="3" presStyleCnt="8">
        <dgm:presLayoutVars>
          <dgm:bulletEnabled val="1"/>
        </dgm:presLayoutVars>
      </dgm:prSet>
      <dgm:spPr/>
    </dgm:pt>
    <dgm:pt modelId="{3FA7EF19-C204-4950-8F08-801B842018F0}" type="pres">
      <dgm:prSet presAssocID="{069BFF04-A31A-4A84-800E-21AF99319512}" presName="circleB" presStyleLbl="node1" presStyleIdx="3" presStyleCnt="8" custLinFactX="100000" custLinFactNeighborX="169273" custLinFactNeighborY="-50037"/>
      <dgm:spPr>
        <a:solidFill>
          <a:srgbClr val="00B0F0"/>
        </a:solidFill>
      </dgm:spPr>
    </dgm:pt>
    <dgm:pt modelId="{8F0AC921-3598-4607-9051-A6301D68B508}" type="pres">
      <dgm:prSet presAssocID="{069BFF04-A31A-4A84-800E-21AF99319512}" presName="spaceB" presStyleCnt="0"/>
      <dgm:spPr/>
    </dgm:pt>
    <dgm:pt modelId="{175EF78B-801B-4389-842F-BF01D1DBEEAA}" type="pres">
      <dgm:prSet presAssocID="{32A81DFE-FA5D-4DF3-95E7-E874C59943E0}" presName="space" presStyleCnt="0"/>
      <dgm:spPr/>
    </dgm:pt>
    <dgm:pt modelId="{52D9AC21-B921-4B23-A3AC-F5FA8021ABE8}" type="pres">
      <dgm:prSet presAssocID="{EACE8FC1-9264-4BB1-A4C3-9E8A27F8D62D}" presName="compositeA" presStyleCnt="0"/>
      <dgm:spPr/>
    </dgm:pt>
    <dgm:pt modelId="{F63220CC-A3F4-457B-8C69-43D863A0499D}" type="pres">
      <dgm:prSet presAssocID="{EACE8FC1-9264-4BB1-A4C3-9E8A27F8D62D}" presName="textA" presStyleLbl="revTx" presStyleIdx="4" presStyleCnt="8">
        <dgm:presLayoutVars>
          <dgm:bulletEnabled val="1"/>
        </dgm:presLayoutVars>
      </dgm:prSet>
      <dgm:spPr/>
    </dgm:pt>
    <dgm:pt modelId="{EC061692-3799-4B18-90DC-99F0F90D859A}" type="pres">
      <dgm:prSet presAssocID="{EACE8FC1-9264-4BB1-A4C3-9E8A27F8D62D}" presName="circleA" presStyleLbl="node1" presStyleIdx="4" presStyleCnt="8" custLinFactX="135372" custLinFactNeighborX="200000" custLinFactNeighborY="-59313"/>
      <dgm:spPr>
        <a:solidFill>
          <a:srgbClr val="00B0F0"/>
        </a:solidFill>
      </dgm:spPr>
    </dgm:pt>
    <dgm:pt modelId="{D3FC5E49-A7AE-4CE2-9F80-21C618BF61B0}" type="pres">
      <dgm:prSet presAssocID="{EACE8FC1-9264-4BB1-A4C3-9E8A27F8D62D}" presName="spaceA" presStyleCnt="0"/>
      <dgm:spPr/>
    </dgm:pt>
    <dgm:pt modelId="{A6AE665A-1FAD-420A-89F0-1B13910EA7A9}" type="pres">
      <dgm:prSet presAssocID="{A12BF263-0130-4504-AF7C-25803C71A96D}" presName="space" presStyleCnt="0"/>
      <dgm:spPr/>
    </dgm:pt>
    <dgm:pt modelId="{528B9F94-E804-40CB-A45A-B5D2B17E1C92}" type="pres">
      <dgm:prSet presAssocID="{B9297C25-3152-4A6D-BE14-CFF0D64243F0}" presName="compositeB" presStyleCnt="0"/>
      <dgm:spPr/>
    </dgm:pt>
    <dgm:pt modelId="{00E4260B-D2C7-41F9-95CA-76CF210B4CFA}" type="pres">
      <dgm:prSet presAssocID="{B9297C25-3152-4A6D-BE14-CFF0D64243F0}" presName="textB" presStyleLbl="revTx" presStyleIdx="5" presStyleCnt="8" custScaleX="244945" custScaleY="85616" custLinFactNeighborX="-92440" custLinFactNeighborY="-41136">
        <dgm:presLayoutVars>
          <dgm:bulletEnabled val="1"/>
        </dgm:presLayoutVars>
      </dgm:prSet>
      <dgm:spPr/>
    </dgm:pt>
    <dgm:pt modelId="{2EC43153-878B-468A-A54D-325197E23D71}" type="pres">
      <dgm:prSet presAssocID="{B9297C25-3152-4A6D-BE14-CFF0D64243F0}" presName="circleB" presStyleLbl="node1" presStyleIdx="5" presStyleCnt="8" custLinFactX="100000" custLinFactNeighborX="188440" custLinFactNeighborY="-64421"/>
      <dgm:spPr>
        <a:solidFill>
          <a:srgbClr val="00B0F0"/>
        </a:solidFill>
      </dgm:spPr>
    </dgm:pt>
    <dgm:pt modelId="{07F09D20-6EE3-49DF-94E6-E194D9ADA4F4}" type="pres">
      <dgm:prSet presAssocID="{B9297C25-3152-4A6D-BE14-CFF0D64243F0}" presName="spaceB" presStyleCnt="0"/>
      <dgm:spPr/>
    </dgm:pt>
    <dgm:pt modelId="{3B36CB5D-07B1-43F9-B625-FFDE1287D4A6}" type="pres">
      <dgm:prSet presAssocID="{2AD46CF9-B5D9-4502-B25C-042136666B11}" presName="space" presStyleCnt="0"/>
      <dgm:spPr/>
    </dgm:pt>
    <dgm:pt modelId="{65511B65-D7C5-49A1-BBE9-81893CCBE444}" type="pres">
      <dgm:prSet presAssocID="{CD4CFA60-9219-4041-94F2-BE92C33557DA}" presName="compositeA" presStyleCnt="0"/>
      <dgm:spPr/>
    </dgm:pt>
    <dgm:pt modelId="{B62B66DD-F87A-4448-8B02-A4ABEFD985EE}" type="pres">
      <dgm:prSet presAssocID="{CD4CFA60-9219-4041-94F2-BE92C33557DA}" presName="textA" presStyleLbl="revTx" presStyleIdx="6" presStyleCnt="8">
        <dgm:presLayoutVars>
          <dgm:bulletEnabled val="1"/>
        </dgm:presLayoutVars>
      </dgm:prSet>
      <dgm:spPr/>
    </dgm:pt>
    <dgm:pt modelId="{2D1E54E0-4343-4B09-92E2-C826E07D6180}" type="pres">
      <dgm:prSet presAssocID="{CD4CFA60-9219-4041-94F2-BE92C33557DA}" presName="circleA" presStyleLbl="node1" presStyleIdx="6" presStyleCnt="8" custLinFactX="200000" custLinFactNeighborX="294267" custLinFactNeighborY="-89904"/>
      <dgm:spPr>
        <a:solidFill>
          <a:srgbClr val="7030A0"/>
        </a:solidFill>
      </dgm:spPr>
    </dgm:pt>
    <dgm:pt modelId="{60EC3F93-76BF-47E7-8BEE-83CC707FFC38}" type="pres">
      <dgm:prSet presAssocID="{CD4CFA60-9219-4041-94F2-BE92C33557DA}" presName="spaceA" presStyleCnt="0"/>
      <dgm:spPr/>
    </dgm:pt>
    <dgm:pt modelId="{B4D88153-526B-4753-9FF7-4DAB697A2C56}" type="pres">
      <dgm:prSet presAssocID="{E64F1253-DE94-4EBD-BE9B-CA14985148F6}" presName="space" presStyleCnt="0"/>
      <dgm:spPr/>
    </dgm:pt>
    <dgm:pt modelId="{2ECD7857-23D4-45F1-8D74-26A9D4ED339D}" type="pres">
      <dgm:prSet presAssocID="{34074CBD-FDFD-46BD-9CED-C1A236472BEF}" presName="compositeB" presStyleCnt="0"/>
      <dgm:spPr/>
    </dgm:pt>
    <dgm:pt modelId="{1FACEBC8-D148-4E74-9B85-619151C79B18}" type="pres">
      <dgm:prSet presAssocID="{34074CBD-FDFD-46BD-9CED-C1A236472BEF}" presName="textB" presStyleLbl="revTx" presStyleIdx="7" presStyleCnt="8" custScaleX="274823" custLinFactX="-29941" custLinFactNeighborX="-100000" custLinFactNeighborY="-22258">
        <dgm:presLayoutVars>
          <dgm:bulletEnabled val="1"/>
        </dgm:presLayoutVars>
      </dgm:prSet>
      <dgm:spPr/>
    </dgm:pt>
    <dgm:pt modelId="{DC7F2725-2EB7-427D-81B9-0ACD58059A17}" type="pres">
      <dgm:prSet presAssocID="{34074CBD-FDFD-46BD-9CED-C1A236472BEF}" presName="circleB" presStyleLbl="node1" presStyleIdx="7" presStyleCnt="8" custLinFactNeighborX="-63661" custLinFactNeighborY="-9183"/>
      <dgm:spPr>
        <a:noFill/>
      </dgm:spPr>
    </dgm:pt>
    <dgm:pt modelId="{5D9C1770-85D7-4B68-8ED5-9CEC7442901C}" type="pres">
      <dgm:prSet presAssocID="{34074CBD-FDFD-46BD-9CED-C1A236472BEF}" presName="spaceB" presStyleCnt="0"/>
      <dgm:spPr/>
    </dgm:pt>
  </dgm:ptLst>
  <dgm:cxnLst>
    <dgm:cxn modelId="{300AD10B-DA18-48B6-A147-8EC5DF5A0EB3}" type="presOf" srcId="{EACE8FC1-9264-4BB1-A4C3-9E8A27F8D62D}" destId="{F63220CC-A3F4-457B-8C69-43D863A0499D}" srcOrd="0" destOrd="0" presId="urn:microsoft.com/office/officeart/2005/8/layout/hProcess11"/>
    <dgm:cxn modelId="{D72C2D12-FEB4-44DF-B014-9A4462C2EBE9}" srcId="{082DD96C-8DF8-443F-8174-CE68C5FCA893}" destId="{34074CBD-FDFD-46BD-9CED-C1A236472BEF}" srcOrd="7" destOrd="0" parTransId="{F567E923-D5FC-442F-BC3D-272DB07D1D82}" sibTransId="{C33018A7-5F47-4F71-B648-45153D0A5AE4}"/>
    <dgm:cxn modelId="{102FDA28-7887-4624-A8FE-A3C716F4C0BF}" type="presOf" srcId="{653C693A-AC97-4680-9C76-123C43D4BCC0}" destId="{3A0835A4-55F3-461F-86FF-BF67AF9D3A1C}" srcOrd="0" destOrd="0" presId="urn:microsoft.com/office/officeart/2005/8/layout/hProcess11"/>
    <dgm:cxn modelId="{CE7A5C38-565B-4206-A06C-2F8EA2290BD6}" type="presOf" srcId="{CD4CFA60-9219-4041-94F2-BE92C33557DA}" destId="{B62B66DD-F87A-4448-8B02-A4ABEFD985EE}" srcOrd="0" destOrd="0" presId="urn:microsoft.com/office/officeart/2005/8/layout/hProcess11"/>
    <dgm:cxn modelId="{DD52073A-6809-45CE-8CD2-1A3C94315785}" srcId="{082DD96C-8DF8-443F-8174-CE68C5FCA893}" destId="{653C693A-AC97-4680-9C76-123C43D4BCC0}" srcOrd="1" destOrd="0" parTransId="{8F3EA7BF-62E2-4663-B371-EE22A8771E0B}" sibTransId="{25609C47-9F7C-458A-863B-F5AB30EDE76A}"/>
    <dgm:cxn modelId="{2F87373C-6879-47A3-9340-B11CB7EA2B17}" srcId="{082DD96C-8DF8-443F-8174-CE68C5FCA893}" destId="{7DD0CE8D-8655-4B82-97D8-33BDE5A32D5B}" srcOrd="0" destOrd="0" parTransId="{5D9A1242-12BB-49CD-83ED-33F49F0DD2BE}" sibTransId="{C5566C30-9ECD-4A9C-81B3-F42350543997}"/>
    <dgm:cxn modelId="{74DDD66B-129A-4984-AC01-B447409EA8FD}" type="presOf" srcId="{7DD0CE8D-8655-4B82-97D8-33BDE5A32D5B}" destId="{7D52A0E7-92A4-4B15-9C53-0CCD673BDA06}" srcOrd="0" destOrd="0" presId="urn:microsoft.com/office/officeart/2005/8/layout/hProcess11"/>
    <dgm:cxn modelId="{72A7E06B-0B3A-42FE-8D60-8A0F22D101D0}" type="presOf" srcId="{6DE5BFF3-2674-435E-B040-9B51324EBF3F}" destId="{10C5320D-B76E-4C79-AE5E-9F5063F0246A}" srcOrd="0" destOrd="0" presId="urn:microsoft.com/office/officeart/2005/8/layout/hProcess11"/>
    <dgm:cxn modelId="{2973464D-4869-40D3-A4E9-B26694AF1A3B}" type="presOf" srcId="{B9297C25-3152-4A6D-BE14-CFF0D64243F0}" destId="{00E4260B-D2C7-41F9-95CA-76CF210B4CFA}" srcOrd="0" destOrd="0" presId="urn:microsoft.com/office/officeart/2005/8/layout/hProcess11"/>
    <dgm:cxn modelId="{8EE02473-AE44-45C9-9A21-291D6744AF36}" srcId="{082DD96C-8DF8-443F-8174-CE68C5FCA893}" destId="{CD4CFA60-9219-4041-94F2-BE92C33557DA}" srcOrd="6" destOrd="0" parTransId="{9DF9CCE1-6259-4E85-848E-198907EFDE49}" sibTransId="{E64F1253-DE94-4EBD-BE9B-CA14985148F6}"/>
    <dgm:cxn modelId="{754B4F75-9772-41D9-BDD4-9E6FB90A00DC}" srcId="{082DD96C-8DF8-443F-8174-CE68C5FCA893}" destId="{B9297C25-3152-4A6D-BE14-CFF0D64243F0}" srcOrd="5" destOrd="0" parTransId="{636CFF99-F630-4630-81AC-A9A5FD9232DB}" sibTransId="{2AD46CF9-B5D9-4502-B25C-042136666B11}"/>
    <dgm:cxn modelId="{21E519AA-C3E2-4658-9CBD-3187F2E285D6}" srcId="{082DD96C-8DF8-443F-8174-CE68C5FCA893}" destId="{6DE5BFF3-2674-435E-B040-9B51324EBF3F}" srcOrd="2" destOrd="0" parTransId="{32CDAD98-A12E-489D-AE07-97293BC814F3}" sibTransId="{FA72CBAC-41AB-4380-91B4-8E0AB31C5C8A}"/>
    <dgm:cxn modelId="{F3DAEBB7-2399-4221-B616-F39AAA84A95A}" srcId="{082DD96C-8DF8-443F-8174-CE68C5FCA893}" destId="{069BFF04-A31A-4A84-800E-21AF99319512}" srcOrd="3" destOrd="0" parTransId="{A8AB5C70-2547-49CF-B3FC-4120574EDE35}" sibTransId="{32A81DFE-FA5D-4DF3-95E7-E874C59943E0}"/>
    <dgm:cxn modelId="{B86663D6-6698-4FB2-B27E-E7C6FDB5EDA9}" type="presOf" srcId="{069BFF04-A31A-4A84-800E-21AF99319512}" destId="{19BAFA44-FFE3-4919-8FDD-55FAFAA4D750}" srcOrd="0" destOrd="0" presId="urn:microsoft.com/office/officeart/2005/8/layout/hProcess11"/>
    <dgm:cxn modelId="{AF1646D9-1008-4464-BC8D-2F7F78092FDD}" type="presOf" srcId="{082DD96C-8DF8-443F-8174-CE68C5FCA893}" destId="{86DBC4EC-BFC7-4C0F-9C13-8FC95022019E}" srcOrd="0" destOrd="0" presId="urn:microsoft.com/office/officeart/2005/8/layout/hProcess11"/>
    <dgm:cxn modelId="{ECCB2FE8-E7BE-41AC-9A99-7370ACF1AE0C}" type="presOf" srcId="{34074CBD-FDFD-46BD-9CED-C1A236472BEF}" destId="{1FACEBC8-D148-4E74-9B85-619151C79B18}" srcOrd="0" destOrd="0" presId="urn:microsoft.com/office/officeart/2005/8/layout/hProcess11"/>
    <dgm:cxn modelId="{4B5D9EFC-86EF-49E2-858D-28D4857F488A}" srcId="{082DD96C-8DF8-443F-8174-CE68C5FCA893}" destId="{EACE8FC1-9264-4BB1-A4C3-9E8A27F8D62D}" srcOrd="4" destOrd="0" parTransId="{2AC2F295-851A-4ACF-896D-C510C37AF7F3}" sibTransId="{A12BF263-0130-4504-AF7C-25803C71A96D}"/>
    <dgm:cxn modelId="{A5EBE4A3-6D75-487C-AE9A-EBF68A0CFCC3}" type="presParOf" srcId="{86DBC4EC-BFC7-4C0F-9C13-8FC95022019E}" destId="{FEA2C825-A23B-405B-AA8B-5981D2E63FAA}" srcOrd="0" destOrd="0" presId="urn:microsoft.com/office/officeart/2005/8/layout/hProcess11"/>
    <dgm:cxn modelId="{1CAF9740-5C40-42D3-A86E-025EBF0176AB}" type="presParOf" srcId="{86DBC4EC-BFC7-4C0F-9C13-8FC95022019E}" destId="{43A948A8-50EC-4EA2-8714-3E14B564642E}" srcOrd="1" destOrd="0" presId="urn:microsoft.com/office/officeart/2005/8/layout/hProcess11"/>
    <dgm:cxn modelId="{D00BA1E9-356A-44C5-9AA0-9D717F998665}" type="presParOf" srcId="{43A948A8-50EC-4EA2-8714-3E14B564642E}" destId="{4F25E9DC-A292-4E77-9628-F87ED52E93D8}" srcOrd="0" destOrd="0" presId="urn:microsoft.com/office/officeart/2005/8/layout/hProcess11"/>
    <dgm:cxn modelId="{F991000B-AFA6-4BCD-B38A-5080C43E13A3}" type="presParOf" srcId="{4F25E9DC-A292-4E77-9628-F87ED52E93D8}" destId="{7D52A0E7-92A4-4B15-9C53-0CCD673BDA06}" srcOrd="0" destOrd="0" presId="urn:microsoft.com/office/officeart/2005/8/layout/hProcess11"/>
    <dgm:cxn modelId="{8FB886AE-2912-4790-9061-027333FDFE10}" type="presParOf" srcId="{4F25E9DC-A292-4E77-9628-F87ED52E93D8}" destId="{2BF29766-3010-4155-B5E5-F13AF6DB4230}" srcOrd="1" destOrd="0" presId="urn:microsoft.com/office/officeart/2005/8/layout/hProcess11"/>
    <dgm:cxn modelId="{3FB2F7B7-797C-417A-A6C9-65F49B5E1213}" type="presParOf" srcId="{4F25E9DC-A292-4E77-9628-F87ED52E93D8}" destId="{625E2F79-6440-4F94-ADBA-E1389FC6F69F}" srcOrd="2" destOrd="0" presId="urn:microsoft.com/office/officeart/2005/8/layout/hProcess11"/>
    <dgm:cxn modelId="{7D28BFBF-6310-44DD-A244-B1626C2FC274}" type="presParOf" srcId="{43A948A8-50EC-4EA2-8714-3E14B564642E}" destId="{2373A64E-DEDA-47CB-A736-8F890C0F5786}" srcOrd="1" destOrd="0" presId="urn:microsoft.com/office/officeart/2005/8/layout/hProcess11"/>
    <dgm:cxn modelId="{1EA1606B-78B4-4374-9A2A-B49093335C0A}" type="presParOf" srcId="{43A948A8-50EC-4EA2-8714-3E14B564642E}" destId="{4C638A7E-2F4C-4317-9652-91DF51B0B284}" srcOrd="2" destOrd="0" presId="urn:microsoft.com/office/officeart/2005/8/layout/hProcess11"/>
    <dgm:cxn modelId="{B2D76AB4-2CDA-442F-8C24-A893B81679D8}" type="presParOf" srcId="{4C638A7E-2F4C-4317-9652-91DF51B0B284}" destId="{3A0835A4-55F3-461F-86FF-BF67AF9D3A1C}" srcOrd="0" destOrd="0" presId="urn:microsoft.com/office/officeart/2005/8/layout/hProcess11"/>
    <dgm:cxn modelId="{AE96E623-0E07-4BDD-96BE-88C1CB0C2D53}" type="presParOf" srcId="{4C638A7E-2F4C-4317-9652-91DF51B0B284}" destId="{057DFD3B-8814-4FF2-B61E-24C99E0B36BE}" srcOrd="1" destOrd="0" presId="urn:microsoft.com/office/officeart/2005/8/layout/hProcess11"/>
    <dgm:cxn modelId="{84D1C3F0-2301-4755-B79F-AEC419531E6F}" type="presParOf" srcId="{4C638A7E-2F4C-4317-9652-91DF51B0B284}" destId="{7FB62F58-0E40-45DF-9CBB-AB9F988162D1}" srcOrd="2" destOrd="0" presId="urn:microsoft.com/office/officeart/2005/8/layout/hProcess11"/>
    <dgm:cxn modelId="{4AB13455-E94D-4B16-9ED4-693CA889FA45}" type="presParOf" srcId="{43A948A8-50EC-4EA2-8714-3E14B564642E}" destId="{5C6C3C0E-82A3-4A28-8F5D-1A8006995EFD}" srcOrd="3" destOrd="0" presId="urn:microsoft.com/office/officeart/2005/8/layout/hProcess11"/>
    <dgm:cxn modelId="{99C21DE6-934A-4CF5-BDEE-A9D1F20A8AB4}" type="presParOf" srcId="{43A948A8-50EC-4EA2-8714-3E14B564642E}" destId="{7F1D7166-8CB1-4BF2-94CB-CAB9295481A2}" srcOrd="4" destOrd="0" presId="urn:microsoft.com/office/officeart/2005/8/layout/hProcess11"/>
    <dgm:cxn modelId="{5772D1D7-38AA-4C8A-BA7B-DE2E078B57B7}" type="presParOf" srcId="{7F1D7166-8CB1-4BF2-94CB-CAB9295481A2}" destId="{10C5320D-B76E-4C79-AE5E-9F5063F0246A}" srcOrd="0" destOrd="0" presId="urn:microsoft.com/office/officeart/2005/8/layout/hProcess11"/>
    <dgm:cxn modelId="{7FDD574D-E615-40FD-8388-32744706852F}" type="presParOf" srcId="{7F1D7166-8CB1-4BF2-94CB-CAB9295481A2}" destId="{7EA8D1D7-D44B-43FB-990C-8C37B39AED99}" srcOrd="1" destOrd="0" presId="urn:microsoft.com/office/officeart/2005/8/layout/hProcess11"/>
    <dgm:cxn modelId="{39E4D029-8962-4364-8161-8D19E474C70C}" type="presParOf" srcId="{7F1D7166-8CB1-4BF2-94CB-CAB9295481A2}" destId="{A0B1B2B2-3B1A-44A1-8176-B80D76D0ABDD}" srcOrd="2" destOrd="0" presId="urn:microsoft.com/office/officeart/2005/8/layout/hProcess11"/>
    <dgm:cxn modelId="{7480C6D7-7250-4405-B832-A69A6CC781A1}" type="presParOf" srcId="{43A948A8-50EC-4EA2-8714-3E14B564642E}" destId="{3E7E99CD-856F-447B-BB04-B73A4A53BA00}" srcOrd="5" destOrd="0" presId="urn:microsoft.com/office/officeart/2005/8/layout/hProcess11"/>
    <dgm:cxn modelId="{5DCBB15D-937A-40E6-B8BD-981F309FF009}" type="presParOf" srcId="{43A948A8-50EC-4EA2-8714-3E14B564642E}" destId="{8242707A-AF09-443E-A129-703CD02D706B}" srcOrd="6" destOrd="0" presId="urn:microsoft.com/office/officeart/2005/8/layout/hProcess11"/>
    <dgm:cxn modelId="{7A9310DE-9D0E-4F71-8255-74A9CE0D34C6}" type="presParOf" srcId="{8242707A-AF09-443E-A129-703CD02D706B}" destId="{19BAFA44-FFE3-4919-8FDD-55FAFAA4D750}" srcOrd="0" destOrd="0" presId="urn:microsoft.com/office/officeart/2005/8/layout/hProcess11"/>
    <dgm:cxn modelId="{23675E89-2C5C-45ED-B890-5D67898A9F59}" type="presParOf" srcId="{8242707A-AF09-443E-A129-703CD02D706B}" destId="{3FA7EF19-C204-4950-8F08-801B842018F0}" srcOrd="1" destOrd="0" presId="urn:microsoft.com/office/officeart/2005/8/layout/hProcess11"/>
    <dgm:cxn modelId="{DF48FABE-5208-41B5-B728-00C47187C805}" type="presParOf" srcId="{8242707A-AF09-443E-A129-703CD02D706B}" destId="{8F0AC921-3598-4607-9051-A6301D68B508}" srcOrd="2" destOrd="0" presId="urn:microsoft.com/office/officeart/2005/8/layout/hProcess11"/>
    <dgm:cxn modelId="{77247A10-6D41-4D9F-B3BB-6F4C67753274}" type="presParOf" srcId="{43A948A8-50EC-4EA2-8714-3E14B564642E}" destId="{175EF78B-801B-4389-842F-BF01D1DBEEAA}" srcOrd="7" destOrd="0" presId="urn:microsoft.com/office/officeart/2005/8/layout/hProcess11"/>
    <dgm:cxn modelId="{6A290A20-0D6F-420A-8E76-0F6729DD7431}" type="presParOf" srcId="{43A948A8-50EC-4EA2-8714-3E14B564642E}" destId="{52D9AC21-B921-4B23-A3AC-F5FA8021ABE8}" srcOrd="8" destOrd="0" presId="urn:microsoft.com/office/officeart/2005/8/layout/hProcess11"/>
    <dgm:cxn modelId="{2E7E63D9-9263-47E7-B641-8FB946B00319}" type="presParOf" srcId="{52D9AC21-B921-4B23-A3AC-F5FA8021ABE8}" destId="{F63220CC-A3F4-457B-8C69-43D863A0499D}" srcOrd="0" destOrd="0" presId="urn:microsoft.com/office/officeart/2005/8/layout/hProcess11"/>
    <dgm:cxn modelId="{6386D0FB-8A74-4906-8652-5B340D7B939C}" type="presParOf" srcId="{52D9AC21-B921-4B23-A3AC-F5FA8021ABE8}" destId="{EC061692-3799-4B18-90DC-99F0F90D859A}" srcOrd="1" destOrd="0" presId="urn:microsoft.com/office/officeart/2005/8/layout/hProcess11"/>
    <dgm:cxn modelId="{4C664EA3-01E3-47CB-9E43-7F94CA7B7441}" type="presParOf" srcId="{52D9AC21-B921-4B23-A3AC-F5FA8021ABE8}" destId="{D3FC5E49-A7AE-4CE2-9F80-21C618BF61B0}" srcOrd="2" destOrd="0" presId="urn:microsoft.com/office/officeart/2005/8/layout/hProcess11"/>
    <dgm:cxn modelId="{DC9C7818-5A0F-49F9-B4E8-84037D9E4935}" type="presParOf" srcId="{43A948A8-50EC-4EA2-8714-3E14B564642E}" destId="{A6AE665A-1FAD-420A-89F0-1B13910EA7A9}" srcOrd="9" destOrd="0" presId="urn:microsoft.com/office/officeart/2005/8/layout/hProcess11"/>
    <dgm:cxn modelId="{94D7A246-35A8-497B-92A3-47CB7239CD05}" type="presParOf" srcId="{43A948A8-50EC-4EA2-8714-3E14B564642E}" destId="{528B9F94-E804-40CB-A45A-B5D2B17E1C92}" srcOrd="10" destOrd="0" presId="urn:microsoft.com/office/officeart/2005/8/layout/hProcess11"/>
    <dgm:cxn modelId="{561A80DC-0308-4204-98AD-9D95DB614B8B}" type="presParOf" srcId="{528B9F94-E804-40CB-A45A-B5D2B17E1C92}" destId="{00E4260B-D2C7-41F9-95CA-76CF210B4CFA}" srcOrd="0" destOrd="0" presId="urn:microsoft.com/office/officeart/2005/8/layout/hProcess11"/>
    <dgm:cxn modelId="{88732F09-BB96-4101-9AEC-20C470BE0D05}" type="presParOf" srcId="{528B9F94-E804-40CB-A45A-B5D2B17E1C92}" destId="{2EC43153-878B-468A-A54D-325197E23D71}" srcOrd="1" destOrd="0" presId="urn:microsoft.com/office/officeart/2005/8/layout/hProcess11"/>
    <dgm:cxn modelId="{A6B50A13-B6F6-40F3-865B-15F25AE1C42B}" type="presParOf" srcId="{528B9F94-E804-40CB-A45A-B5D2B17E1C92}" destId="{07F09D20-6EE3-49DF-94E6-E194D9ADA4F4}" srcOrd="2" destOrd="0" presId="urn:microsoft.com/office/officeart/2005/8/layout/hProcess11"/>
    <dgm:cxn modelId="{1F1C7E1D-48E0-442F-88C8-F9A50E7C2714}" type="presParOf" srcId="{43A948A8-50EC-4EA2-8714-3E14B564642E}" destId="{3B36CB5D-07B1-43F9-B625-FFDE1287D4A6}" srcOrd="11" destOrd="0" presId="urn:microsoft.com/office/officeart/2005/8/layout/hProcess11"/>
    <dgm:cxn modelId="{294F2903-164F-44C8-97D8-930C89B1E11B}" type="presParOf" srcId="{43A948A8-50EC-4EA2-8714-3E14B564642E}" destId="{65511B65-D7C5-49A1-BBE9-81893CCBE444}" srcOrd="12" destOrd="0" presId="urn:microsoft.com/office/officeart/2005/8/layout/hProcess11"/>
    <dgm:cxn modelId="{D661AC9C-89B2-425B-8CCA-B77F66C407C9}" type="presParOf" srcId="{65511B65-D7C5-49A1-BBE9-81893CCBE444}" destId="{B62B66DD-F87A-4448-8B02-A4ABEFD985EE}" srcOrd="0" destOrd="0" presId="urn:microsoft.com/office/officeart/2005/8/layout/hProcess11"/>
    <dgm:cxn modelId="{60256829-4AAC-4E61-AB25-C799AC2F9CC8}" type="presParOf" srcId="{65511B65-D7C5-49A1-BBE9-81893CCBE444}" destId="{2D1E54E0-4343-4B09-92E2-C826E07D6180}" srcOrd="1" destOrd="0" presId="urn:microsoft.com/office/officeart/2005/8/layout/hProcess11"/>
    <dgm:cxn modelId="{0D0B6795-B005-4E20-A6CF-83870FAE4354}" type="presParOf" srcId="{65511B65-D7C5-49A1-BBE9-81893CCBE444}" destId="{60EC3F93-76BF-47E7-8BEE-83CC707FFC38}" srcOrd="2" destOrd="0" presId="urn:microsoft.com/office/officeart/2005/8/layout/hProcess11"/>
    <dgm:cxn modelId="{3DBB4DCE-14FD-415F-B621-976186019215}" type="presParOf" srcId="{43A948A8-50EC-4EA2-8714-3E14B564642E}" destId="{B4D88153-526B-4753-9FF7-4DAB697A2C56}" srcOrd="13" destOrd="0" presId="urn:microsoft.com/office/officeart/2005/8/layout/hProcess11"/>
    <dgm:cxn modelId="{69E1047A-1B81-4139-AD16-61A46CE71832}" type="presParOf" srcId="{43A948A8-50EC-4EA2-8714-3E14B564642E}" destId="{2ECD7857-23D4-45F1-8D74-26A9D4ED339D}" srcOrd="14" destOrd="0" presId="urn:microsoft.com/office/officeart/2005/8/layout/hProcess11"/>
    <dgm:cxn modelId="{B1875B1A-B07B-4453-B2EB-E8D483501BEA}" type="presParOf" srcId="{2ECD7857-23D4-45F1-8D74-26A9D4ED339D}" destId="{1FACEBC8-D148-4E74-9B85-619151C79B18}" srcOrd="0" destOrd="0" presId="urn:microsoft.com/office/officeart/2005/8/layout/hProcess11"/>
    <dgm:cxn modelId="{FD9135A8-6AE6-4737-8A70-8DD121B447F9}" type="presParOf" srcId="{2ECD7857-23D4-45F1-8D74-26A9D4ED339D}" destId="{DC7F2725-2EB7-427D-81B9-0ACD58059A17}" srcOrd="1" destOrd="0" presId="urn:microsoft.com/office/officeart/2005/8/layout/hProcess11"/>
    <dgm:cxn modelId="{29A779B3-5E47-4F2E-9BCF-1F16569F98A9}" type="presParOf" srcId="{2ECD7857-23D4-45F1-8D74-26A9D4ED339D}" destId="{5D9C1770-85D7-4B68-8ED5-9CEC7442901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65D24-8F39-4DD1-8627-D05D1DEEAB64}">
      <dsp:nvSpPr>
        <dsp:cNvPr id="0" name=""/>
        <dsp:cNvSpPr/>
      </dsp:nvSpPr>
      <dsp:spPr>
        <a:xfrm>
          <a:off x="0" y="0"/>
          <a:ext cx="10461172" cy="196085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6173D-A985-48B5-B725-C1BADEC9087C}">
      <dsp:nvSpPr>
        <dsp:cNvPr id="0" name=""/>
        <dsp:cNvSpPr/>
      </dsp:nvSpPr>
      <dsp:spPr>
        <a:xfrm>
          <a:off x="1434598" y="261447"/>
          <a:ext cx="1317356" cy="143796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381DA-15BB-42BD-9035-00A852B40BFF}">
      <dsp:nvSpPr>
        <dsp:cNvPr id="0" name=""/>
        <dsp:cNvSpPr/>
      </dsp:nvSpPr>
      <dsp:spPr>
        <a:xfrm rot="10800000">
          <a:off x="296895" y="1960857"/>
          <a:ext cx="3549238" cy="239660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6000">
              <a:schemeClr val="accent1">
                <a:lumMod val="45000"/>
                <a:lumOff val="55000"/>
              </a:schemeClr>
            </a:gs>
            <a:gs pos="100000">
              <a:srgbClr val="0099FF"/>
            </a:gs>
            <a:gs pos="23000">
              <a:schemeClr val="accent1">
                <a:lumMod val="30000"/>
                <a:lumOff val="70000"/>
              </a:schemeClr>
            </a:gs>
          </a:gsLst>
          <a:lin ang="162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1.Fase de formulación y formalización del Plan Anual de </a:t>
          </a:r>
          <a:r>
            <a:rPr lang="es-CO" sz="2800" b="1" kern="1200" noProof="0" dirty="0">
              <a:solidFill>
                <a:srgbClr val="003E65"/>
              </a:solidFill>
              <a:latin typeface="+mj-lt"/>
              <a:ea typeface="+mj-ea"/>
              <a:cs typeface="+mj-cs"/>
            </a:rPr>
            <a:t>Trabajo</a:t>
          </a: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.</a:t>
          </a:r>
        </a:p>
      </dsp:txBody>
      <dsp:txXfrm rot="10800000">
        <a:off x="370599" y="1960857"/>
        <a:ext cx="3401830" cy="2322899"/>
      </dsp:txXfrm>
    </dsp:sp>
    <dsp:sp modelId="{708BDDE0-7BA8-4C1A-9578-AFB0BFD7EDE9}">
      <dsp:nvSpPr>
        <dsp:cNvPr id="0" name=""/>
        <dsp:cNvSpPr/>
      </dsp:nvSpPr>
      <dsp:spPr>
        <a:xfrm>
          <a:off x="4696958" y="261447"/>
          <a:ext cx="1764394" cy="143796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53C086-1049-4D04-AC9F-24D8C7380D2B}">
      <dsp:nvSpPr>
        <dsp:cNvPr id="0" name=""/>
        <dsp:cNvSpPr/>
      </dsp:nvSpPr>
      <dsp:spPr>
        <a:xfrm rot="10800000">
          <a:off x="4261970" y="1960857"/>
          <a:ext cx="2852099" cy="239660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6000">
              <a:schemeClr val="accent1">
                <a:lumMod val="45000"/>
                <a:lumOff val="55000"/>
              </a:schemeClr>
            </a:gs>
            <a:gs pos="100000">
              <a:srgbClr val="0099FF"/>
            </a:gs>
            <a:gs pos="23000">
              <a:schemeClr val="accent1">
                <a:lumMod val="30000"/>
                <a:lumOff val="70000"/>
              </a:schemeClr>
            </a:gs>
          </a:gsLst>
          <a:lin ang="162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2.Fase de Valoración del primer período de Evaluación.</a:t>
          </a:r>
        </a:p>
      </dsp:txBody>
      <dsp:txXfrm rot="10800000">
        <a:off x="4335674" y="1960857"/>
        <a:ext cx="2704691" cy="2322899"/>
      </dsp:txXfrm>
    </dsp:sp>
    <dsp:sp modelId="{30A27636-0B84-4642-9A32-49475DFD08BD}">
      <dsp:nvSpPr>
        <dsp:cNvPr id="0" name=""/>
        <dsp:cNvSpPr/>
      </dsp:nvSpPr>
      <dsp:spPr>
        <a:xfrm>
          <a:off x="8084610" y="261447"/>
          <a:ext cx="1263708" cy="143796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1DABE8-BAD9-42E3-A528-80726A36B53B}">
      <dsp:nvSpPr>
        <dsp:cNvPr id="0" name=""/>
        <dsp:cNvSpPr/>
      </dsp:nvSpPr>
      <dsp:spPr>
        <a:xfrm rot="10800000">
          <a:off x="7290415" y="1960857"/>
          <a:ext cx="2852099" cy="239660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6000">
              <a:schemeClr val="accent1">
                <a:lumMod val="45000"/>
                <a:lumOff val="55000"/>
              </a:schemeClr>
            </a:gs>
            <a:gs pos="100000">
              <a:srgbClr val="0099FF"/>
            </a:gs>
            <a:gs pos="23000">
              <a:schemeClr val="accent1">
                <a:lumMod val="30000"/>
                <a:lumOff val="70000"/>
              </a:schemeClr>
            </a:gs>
          </a:gsLst>
          <a:lin ang="16200000" scaled="1"/>
        </a:gra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3.Fase de Valoración del segundo período de Evaluación.</a:t>
          </a:r>
        </a:p>
      </dsp:txBody>
      <dsp:txXfrm rot="10800000">
        <a:off x="7364119" y="1960857"/>
        <a:ext cx="2704691" cy="23228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2C825-A23B-405B-AA8B-5981D2E63FAA}">
      <dsp:nvSpPr>
        <dsp:cNvPr id="0" name=""/>
        <dsp:cNvSpPr/>
      </dsp:nvSpPr>
      <dsp:spPr>
        <a:xfrm>
          <a:off x="0" y="477300"/>
          <a:ext cx="10624456" cy="1301930"/>
        </a:xfrm>
        <a:prstGeom prst="notchedRightArrow">
          <a:avLst/>
        </a:prstGeom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52A0E7-92A4-4B15-9C53-0CCD673BDA06}">
      <dsp:nvSpPr>
        <dsp:cNvPr id="0" name=""/>
        <dsp:cNvSpPr/>
      </dsp:nvSpPr>
      <dsp:spPr>
        <a:xfrm>
          <a:off x="2626" y="0"/>
          <a:ext cx="1529081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b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/>
        </a:p>
      </dsp:txBody>
      <dsp:txXfrm>
        <a:off x="2626" y="0"/>
        <a:ext cx="1529081" cy="1301930"/>
      </dsp:txXfrm>
    </dsp:sp>
    <dsp:sp modelId="{2BF29766-3010-4155-B5E5-F13AF6DB4230}">
      <dsp:nvSpPr>
        <dsp:cNvPr id="0" name=""/>
        <dsp:cNvSpPr/>
      </dsp:nvSpPr>
      <dsp:spPr>
        <a:xfrm>
          <a:off x="1439132" y="968701"/>
          <a:ext cx="325482" cy="32548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835A4-55F3-461F-86FF-BF67AF9D3A1C}">
      <dsp:nvSpPr>
        <dsp:cNvPr id="0" name=""/>
        <dsp:cNvSpPr/>
      </dsp:nvSpPr>
      <dsp:spPr>
        <a:xfrm>
          <a:off x="1608161" y="1952896"/>
          <a:ext cx="1529081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t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 dirty="0"/>
        </a:p>
      </dsp:txBody>
      <dsp:txXfrm>
        <a:off x="1608161" y="1952896"/>
        <a:ext cx="1529081" cy="1301930"/>
      </dsp:txXfrm>
    </dsp:sp>
    <dsp:sp modelId="{057DFD3B-8814-4FF2-B61E-24C99E0B36BE}">
      <dsp:nvSpPr>
        <dsp:cNvPr id="0" name=""/>
        <dsp:cNvSpPr/>
      </dsp:nvSpPr>
      <dsp:spPr>
        <a:xfrm>
          <a:off x="3239456" y="968206"/>
          <a:ext cx="325482" cy="32548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643958-8CF6-4D57-A5F2-4DB6CD6B7881}">
      <dsp:nvSpPr>
        <dsp:cNvPr id="0" name=""/>
        <dsp:cNvSpPr/>
      </dsp:nvSpPr>
      <dsp:spPr>
        <a:xfrm>
          <a:off x="3213696" y="0"/>
          <a:ext cx="1529081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b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 dirty="0"/>
        </a:p>
      </dsp:txBody>
      <dsp:txXfrm>
        <a:off x="3213696" y="0"/>
        <a:ext cx="1529081" cy="1301930"/>
      </dsp:txXfrm>
    </dsp:sp>
    <dsp:sp modelId="{EBF35D32-867F-4D45-B3B1-865323A4D787}">
      <dsp:nvSpPr>
        <dsp:cNvPr id="0" name=""/>
        <dsp:cNvSpPr/>
      </dsp:nvSpPr>
      <dsp:spPr>
        <a:xfrm>
          <a:off x="4347123" y="930870"/>
          <a:ext cx="325482" cy="3254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DDEC86-CA73-460C-A122-DB5F0E3BA98D}">
      <dsp:nvSpPr>
        <dsp:cNvPr id="0" name=""/>
        <dsp:cNvSpPr/>
      </dsp:nvSpPr>
      <dsp:spPr>
        <a:xfrm>
          <a:off x="4819232" y="1952896"/>
          <a:ext cx="1529081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t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 dirty="0"/>
        </a:p>
      </dsp:txBody>
      <dsp:txXfrm>
        <a:off x="4819232" y="1952896"/>
        <a:ext cx="1529081" cy="1301930"/>
      </dsp:txXfrm>
    </dsp:sp>
    <dsp:sp modelId="{553269C3-1B3C-49C3-B5A6-D9AFC403FBDE}">
      <dsp:nvSpPr>
        <dsp:cNvPr id="0" name=""/>
        <dsp:cNvSpPr/>
      </dsp:nvSpPr>
      <dsp:spPr>
        <a:xfrm>
          <a:off x="5658106" y="998486"/>
          <a:ext cx="255367" cy="3254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5932FD-7B39-4822-82A5-43755BA5CEBC}">
      <dsp:nvSpPr>
        <dsp:cNvPr id="0" name=""/>
        <dsp:cNvSpPr/>
      </dsp:nvSpPr>
      <dsp:spPr>
        <a:xfrm>
          <a:off x="6424767" y="0"/>
          <a:ext cx="1529081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b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4600" kern="1200" dirty="0"/>
        </a:p>
      </dsp:txBody>
      <dsp:txXfrm>
        <a:off x="6424767" y="0"/>
        <a:ext cx="1529081" cy="1301930"/>
      </dsp:txXfrm>
    </dsp:sp>
    <dsp:sp modelId="{2ED30987-8CD9-4D35-80C1-0EBB8669B29E}">
      <dsp:nvSpPr>
        <dsp:cNvPr id="0" name=""/>
        <dsp:cNvSpPr/>
      </dsp:nvSpPr>
      <dsp:spPr>
        <a:xfrm>
          <a:off x="7079731" y="943756"/>
          <a:ext cx="325482" cy="3254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042BE4-F13F-40B6-8D58-FE47423FE765}">
      <dsp:nvSpPr>
        <dsp:cNvPr id="0" name=""/>
        <dsp:cNvSpPr/>
      </dsp:nvSpPr>
      <dsp:spPr>
        <a:xfrm>
          <a:off x="8030302" y="1952896"/>
          <a:ext cx="1529081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0" kern="1200" dirty="0"/>
        </a:p>
      </dsp:txBody>
      <dsp:txXfrm>
        <a:off x="8030302" y="1952896"/>
        <a:ext cx="1529081" cy="1301930"/>
      </dsp:txXfrm>
    </dsp:sp>
    <dsp:sp modelId="{AE5C3B14-2FE3-44EF-85D0-AA6C8E9175AF}">
      <dsp:nvSpPr>
        <dsp:cNvPr id="0" name=""/>
        <dsp:cNvSpPr/>
      </dsp:nvSpPr>
      <dsp:spPr>
        <a:xfrm>
          <a:off x="8773937" y="970979"/>
          <a:ext cx="325482" cy="3254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2C825-A23B-405B-AA8B-5981D2E63FAA}">
      <dsp:nvSpPr>
        <dsp:cNvPr id="0" name=""/>
        <dsp:cNvSpPr/>
      </dsp:nvSpPr>
      <dsp:spPr>
        <a:xfrm>
          <a:off x="0" y="477300"/>
          <a:ext cx="10624456" cy="1301930"/>
        </a:xfrm>
        <a:prstGeom prst="notchedRightArrow">
          <a:avLst/>
        </a:prstGeom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52A0E7-92A4-4B15-9C53-0CCD673BDA06}">
      <dsp:nvSpPr>
        <dsp:cNvPr id="0" name=""/>
        <dsp:cNvSpPr/>
      </dsp:nvSpPr>
      <dsp:spPr>
        <a:xfrm>
          <a:off x="660" y="0"/>
          <a:ext cx="751701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b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/>
        </a:p>
      </dsp:txBody>
      <dsp:txXfrm>
        <a:off x="660" y="0"/>
        <a:ext cx="751701" cy="1301930"/>
      </dsp:txXfrm>
    </dsp:sp>
    <dsp:sp modelId="{2BF29766-3010-4155-B5E5-F13AF6DB4230}">
      <dsp:nvSpPr>
        <dsp:cNvPr id="0" name=""/>
        <dsp:cNvSpPr/>
      </dsp:nvSpPr>
      <dsp:spPr>
        <a:xfrm>
          <a:off x="1048476" y="968701"/>
          <a:ext cx="325482" cy="325482"/>
        </a:xfrm>
        <a:prstGeom prst="ellipse">
          <a:avLst/>
        </a:prstGeom>
        <a:solidFill>
          <a:srgbClr val="CC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835A4-55F3-461F-86FF-BF67AF9D3A1C}">
      <dsp:nvSpPr>
        <dsp:cNvPr id="0" name=""/>
        <dsp:cNvSpPr/>
      </dsp:nvSpPr>
      <dsp:spPr>
        <a:xfrm>
          <a:off x="789946" y="1952896"/>
          <a:ext cx="751701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t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 dirty="0"/>
        </a:p>
      </dsp:txBody>
      <dsp:txXfrm>
        <a:off x="789946" y="1952896"/>
        <a:ext cx="751701" cy="1301930"/>
      </dsp:txXfrm>
    </dsp:sp>
    <dsp:sp modelId="{057DFD3B-8814-4FF2-B61E-24C99E0B36BE}">
      <dsp:nvSpPr>
        <dsp:cNvPr id="0" name=""/>
        <dsp:cNvSpPr/>
      </dsp:nvSpPr>
      <dsp:spPr>
        <a:xfrm>
          <a:off x="2032550" y="968206"/>
          <a:ext cx="325482" cy="325482"/>
        </a:xfrm>
        <a:prstGeom prst="ellipse">
          <a:avLst/>
        </a:prstGeom>
        <a:solidFill>
          <a:srgbClr val="CC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5320D-B76E-4C79-AE5E-9F5063F0246A}">
      <dsp:nvSpPr>
        <dsp:cNvPr id="0" name=""/>
        <dsp:cNvSpPr/>
      </dsp:nvSpPr>
      <dsp:spPr>
        <a:xfrm>
          <a:off x="2264483" y="1617453"/>
          <a:ext cx="1631988" cy="7575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.</a:t>
          </a:r>
        </a:p>
      </dsp:txBody>
      <dsp:txXfrm>
        <a:off x="2264483" y="1617453"/>
        <a:ext cx="1631988" cy="757567"/>
      </dsp:txXfrm>
    </dsp:sp>
    <dsp:sp modelId="{7EA8D1D7-D44B-43FB-990C-8C37B39AED99}">
      <dsp:nvSpPr>
        <dsp:cNvPr id="0" name=""/>
        <dsp:cNvSpPr/>
      </dsp:nvSpPr>
      <dsp:spPr>
        <a:xfrm>
          <a:off x="3073945" y="1014962"/>
          <a:ext cx="325482" cy="325482"/>
        </a:xfrm>
        <a:prstGeom prst="ellipse">
          <a:avLst/>
        </a:prstGeom>
        <a:solidFill>
          <a:srgbClr val="CC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AFA44-FFE3-4919-8FDD-55FAFAA4D750}">
      <dsp:nvSpPr>
        <dsp:cNvPr id="0" name=""/>
        <dsp:cNvSpPr/>
      </dsp:nvSpPr>
      <dsp:spPr>
        <a:xfrm>
          <a:off x="3248805" y="1952896"/>
          <a:ext cx="751701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t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 dirty="0"/>
        </a:p>
      </dsp:txBody>
      <dsp:txXfrm>
        <a:off x="3248805" y="1952896"/>
        <a:ext cx="751701" cy="1301930"/>
      </dsp:txXfrm>
    </dsp:sp>
    <dsp:sp modelId="{3FA7EF19-C204-4950-8F08-801B842018F0}">
      <dsp:nvSpPr>
        <dsp:cNvPr id="0" name=""/>
        <dsp:cNvSpPr/>
      </dsp:nvSpPr>
      <dsp:spPr>
        <a:xfrm>
          <a:off x="4412610" y="968701"/>
          <a:ext cx="325482" cy="325482"/>
        </a:xfrm>
        <a:prstGeom prst="ellipse">
          <a:avLst/>
        </a:prstGeom>
        <a:solidFill>
          <a:srgbClr val="CC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3220CC-A3F4-457B-8C69-43D863A0499D}">
      <dsp:nvSpPr>
        <dsp:cNvPr id="0" name=""/>
        <dsp:cNvSpPr/>
      </dsp:nvSpPr>
      <dsp:spPr>
        <a:xfrm>
          <a:off x="4038091" y="0"/>
          <a:ext cx="751701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b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 dirty="0"/>
        </a:p>
      </dsp:txBody>
      <dsp:txXfrm>
        <a:off x="4038091" y="0"/>
        <a:ext cx="751701" cy="1301930"/>
      </dsp:txXfrm>
    </dsp:sp>
    <dsp:sp modelId="{EC061692-3799-4B18-90DC-99F0F90D859A}">
      <dsp:nvSpPr>
        <dsp:cNvPr id="0" name=""/>
        <dsp:cNvSpPr/>
      </dsp:nvSpPr>
      <dsp:spPr>
        <a:xfrm>
          <a:off x="5288885" y="968701"/>
          <a:ext cx="325482" cy="325482"/>
        </a:xfrm>
        <a:prstGeom prst="ellipse">
          <a:avLst/>
        </a:prstGeom>
        <a:solidFill>
          <a:srgbClr val="CC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4260B-D2C7-41F9-95CA-76CF210B4CFA}">
      <dsp:nvSpPr>
        <dsp:cNvPr id="0" name=""/>
        <dsp:cNvSpPr/>
      </dsp:nvSpPr>
      <dsp:spPr>
        <a:xfrm>
          <a:off x="4132505" y="1557786"/>
          <a:ext cx="1841254" cy="11146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2. Fase de Valoración del primer semestre.  </a:t>
          </a:r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0" kern="1200" dirty="0"/>
            <a:t>Dentro de los primeros </a:t>
          </a:r>
          <a:r>
            <a:rPr lang="es-CO" sz="1300" b="1" kern="1200" dirty="0"/>
            <a:t>15 días </a:t>
          </a:r>
          <a:r>
            <a:rPr lang="es-CO" sz="1300" b="0" kern="1200" dirty="0"/>
            <a:t>hábiles del mes de </a:t>
          </a:r>
          <a:r>
            <a:rPr lang="es-CO" sz="1300" b="1" kern="1200" dirty="0"/>
            <a:t>agosto de 2019</a:t>
          </a:r>
        </a:p>
      </dsp:txBody>
      <dsp:txXfrm>
        <a:off x="4132505" y="1557786"/>
        <a:ext cx="1841254" cy="1114661"/>
      </dsp:txXfrm>
    </dsp:sp>
    <dsp:sp modelId="{2EC43153-878B-468A-A54D-325197E23D71}">
      <dsp:nvSpPr>
        <dsp:cNvPr id="0" name=""/>
        <dsp:cNvSpPr/>
      </dsp:nvSpPr>
      <dsp:spPr>
        <a:xfrm>
          <a:off x="6524085" y="968701"/>
          <a:ext cx="325482" cy="325482"/>
        </a:xfrm>
        <a:prstGeom prst="ellipse">
          <a:avLst/>
        </a:prstGeom>
        <a:solidFill>
          <a:srgbClr val="CC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2B66DD-F87A-4448-8B02-A4ABEFD985EE}">
      <dsp:nvSpPr>
        <dsp:cNvPr id="0" name=""/>
        <dsp:cNvSpPr/>
      </dsp:nvSpPr>
      <dsp:spPr>
        <a:xfrm>
          <a:off x="6706216" y="0"/>
          <a:ext cx="751701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b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4600" kern="1200" dirty="0"/>
        </a:p>
      </dsp:txBody>
      <dsp:txXfrm>
        <a:off x="6706216" y="0"/>
        <a:ext cx="751701" cy="1301930"/>
      </dsp:txXfrm>
    </dsp:sp>
    <dsp:sp modelId="{2D1E54E0-4343-4B09-92E2-C826E07D6180}">
      <dsp:nvSpPr>
        <dsp:cNvPr id="0" name=""/>
        <dsp:cNvSpPr/>
      </dsp:nvSpPr>
      <dsp:spPr>
        <a:xfrm>
          <a:off x="7692864" y="968701"/>
          <a:ext cx="325482" cy="325482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ACEBC8-D148-4E74-9B85-619151C79B18}">
      <dsp:nvSpPr>
        <dsp:cNvPr id="0" name=""/>
        <dsp:cNvSpPr/>
      </dsp:nvSpPr>
      <dsp:spPr>
        <a:xfrm>
          <a:off x="6518734" y="1663112"/>
          <a:ext cx="2065847" cy="1301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3. Fase de Valoración del segundo semestre.</a:t>
          </a:r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0" kern="1200" dirty="0"/>
            <a:t>Dentro de los primeros </a:t>
          </a:r>
          <a:r>
            <a:rPr lang="es-CO" sz="1300" b="1" kern="1200" dirty="0"/>
            <a:t>15 </a:t>
          </a:r>
          <a:r>
            <a:rPr lang="es-CO" sz="1300" b="0" kern="1200" dirty="0"/>
            <a:t>días hábiles del mes de </a:t>
          </a:r>
          <a:r>
            <a:rPr lang="es-CO" sz="1300" b="1" kern="1200" dirty="0"/>
            <a:t>febrero del 2020.</a:t>
          </a:r>
          <a:endParaRPr lang="es-CO" sz="1300" b="0" kern="1200" dirty="0"/>
        </a:p>
      </dsp:txBody>
      <dsp:txXfrm>
        <a:off x="6518734" y="1663112"/>
        <a:ext cx="2065847" cy="1301930"/>
      </dsp:txXfrm>
    </dsp:sp>
    <dsp:sp modelId="{DC7F2725-2EB7-427D-81B9-0ACD58059A17}">
      <dsp:nvSpPr>
        <dsp:cNvPr id="0" name=""/>
        <dsp:cNvSpPr/>
      </dsp:nvSpPr>
      <dsp:spPr>
        <a:xfrm>
          <a:off x="8158479" y="1434783"/>
          <a:ext cx="325482" cy="325482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F61F2-8721-4484-A805-A74ADCD56DC9}">
      <dsp:nvSpPr>
        <dsp:cNvPr id="0" name=""/>
        <dsp:cNvSpPr/>
      </dsp:nvSpPr>
      <dsp:spPr>
        <a:xfrm>
          <a:off x="0" y="0"/>
          <a:ext cx="4837201" cy="882837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Acciones que se requiere ejecutar para cumplir con la entrega de los productos.</a:t>
          </a:r>
        </a:p>
      </dsp:txBody>
      <dsp:txXfrm>
        <a:off x="43097" y="43097"/>
        <a:ext cx="4751007" cy="796643"/>
      </dsp:txXfrm>
    </dsp:sp>
    <dsp:sp modelId="{E5398BB6-36B6-494A-82CB-D985C71FEBC8}">
      <dsp:nvSpPr>
        <dsp:cNvPr id="0" name=""/>
        <dsp:cNvSpPr/>
      </dsp:nvSpPr>
      <dsp:spPr>
        <a:xfrm>
          <a:off x="0" y="978445"/>
          <a:ext cx="4837201" cy="792392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Mínimo 1 </a:t>
          </a:r>
          <a:r>
            <a:rPr lang="es-CO" sz="2000" b="1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actividad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 por entregable.</a:t>
          </a:r>
        </a:p>
      </dsp:txBody>
      <dsp:txXfrm>
        <a:off x="38681" y="1017126"/>
        <a:ext cx="4759839" cy="715030"/>
      </dsp:txXfrm>
    </dsp:sp>
    <dsp:sp modelId="{657B865C-D313-4E34-A926-B2CFBB62194E}">
      <dsp:nvSpPr>
        <dsp:cNvPr id="0" name=""/>
        <dsp:cNvSpPr/>
      </dsp:nvSpPr>
      <dsp:spPr>
        <a:xfrm>
          <a:off x="0" y="1872163"/>
          <a:ext cx="4837201" cy="983527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u="sng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Actividades 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pueden tener anexos como son cronogramas.</a:t>
          </a:r>
        </a:p>
      </dsp:txBody>
      <dsp:txXfrm>
        <a:off x="48012" y="1920175"/>
        <a:ext cx="4741177" cy="8875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F61F2-8721-4484-A805-A74ADCD56DC9}">
      <dsp:nvSpPr>
        <dsp:cNvPr id="0" name=""/>
        <dsp:cNvSpPr/>
      </dsp:nvSpPr>
      <dsp:spPr>
        <a:xfrm>
          <a:off x="0" y="0"/>
          <a:ext cx="5076764" cy="802470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Productos que van hacer desarrollados por la  o el servidora/</a:t>
          </a:r>
          <a:r>
            <a:rPr lang="es-CO" sz="2000" kern="1200" dirty="0" err="1">
              <a:solidFill>
                <a:schemeClr val="accent5">
                  <a:lumMod val="50000"/>
                </a:schemeClr>
              </a:solidFill>
              <a:latin typeface="+mn-lt"/>
            </a:rPr>
            <a:t>or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.</a:t>
          </a:r>
        </a:p>
      </dsp:txBody>
      <dsp:txXfrm>
        <a:off x="39173" y="39173"/>
        <a:ext cx="4998418" cy="724124"/>
      </dsp:txXfrm>
    </dsp:sp>
    <dsp:sp modelId="{E5398BB6-36B6-494A-82CB-D985C71FEBC8}">
      <dsp:nvSpPr>
        <dsp:cNvPr id="0" name=""/>
        <dsp:cNvSpPr/>
      </dsp:nvSpPr>
      <dsp:spPr>
        <a:xfrm>
          <a:off x="0" y="944699"/>
          <a:ext cx="5076764" cy="575063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Mínimo </a:t>
          </a:r>
          <a:r>
            <a:rPr lang="es-CO" sz="2000" b="1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3 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y máximo </a:t>
          </a:r>
          <a:r>
            <a:rPr lang="es-CO" sz="2000" b="1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5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.</a:t>
          </a:r>
        </a:p>
      </dsp:txBody>
      <dsp:txXfrm>
        <a:off x="28072" y="972771"/>
        <a:ext cx="5020620" cy="518919"/>
      </dsp:txXfrm>
    </dsp:sp>
    <dsp:sp modelId="{657B865C-D313-4E34-A926-B2CFBB62194E}">
      <dsp:nvSpPr>
        <dsp:cNvPr id="0" name=""/>
        <dsp:cNvSpPr/>
      </dsp:nvSpPr>
      <dsp:spPr>
        <a:xfrm>
          <a:off x="0" y="1534385"/>
          <a:ext cx="5076764" cy="1611415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u="sng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Entregables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 </a:t>
          </a:r>
          <a:r>
            <a:rPr lang="es-CO" sz="2000" b="1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debe incluir: </a:t>
          </a:r>
          <a:r>
            <a:rPr lang="es-CO" sz="2000" b="1" u="sng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características, plazos y referentes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 (Normativos, Técnicos…), además deben ser concretos, realizables, cuantificables, razonables, consistentes.</a:t>
          </a:r>
        </a:p>
      </dsp:txBody>
      <dsp:txXfrm>
        <a:off x="78663" y="1613048"/>
        <a:ext cx="4919438" cy="14540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54643C-D608-4381-80A3-FBE412CA8C84}">
      <dsp:nvSpPr>
        <dsp:cNvPr id="0" name=""/>
        <dsp:cNvSpPr/>
      </dsp:nvSpPr>
      <dsp:spPr>
        <a:xfrm>
          <a:off x="5431650" y="2975101"/>
          <a:ext cx="3591601" cy="1400048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kern="1200" dirty="0"/>
            <a:t>Capacidad de aporte a la gestión</a:t>
          </a:r>
        </a:p>
      </dsp:txBody>
      <dsp:txXfrm>
        <a:off x="6539885" y="3355868"/>
        <a:ext cx="2452611" cy="988526"/>
      </dsp:txXfrm>
    </dsp:sp>
    <dsp:sp modelId="{7106ADFF-11AE-4869-A0AC-E4A1927FB285}">
      <dsp:nvSpPr>
        <dsp:cNvPr id="0" name=""/>
        <dsp:cNvSpPr/>
      </dsp:nvSpPr>
      <dsp:spPr>
        <a:xfrm>
          <a:off x="1707496" y="2899191"/>
          <a:ext cx="3226554" cy="1400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900" kern="1200" dirty="0"/>
            <a:t>Disposición de servicio</a:t>
          </a:r>
        </a:p>
      </dsp:txBody>
      <dsp:txXfrm>
        <a:off x="1738251" y="3279958"/>
        <a:ext cx="2197078" cy="988526"/>
      </dsp:txXfrm>
    </dsp:sp>
    <dsp:sp modelId="{E09B49D2-DDAB-443C-9C2B-EE896B77AE13}">
      <dsp:nvSpPr>
        <dsp:cNvPr id="0" name=""/>
        <dsp:cNvSpPr/>
      </dsp:nvSpPr>
      <dsp:spPr>
        <a:xfrm>
          <a:off x="5411269" y="0"/>
          <a:ext cx="3169452" cy="1400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kern="1200" dirty="0"/>
            <a:t>Disposición de Aprendizaje</a:t>
          </a:r>
        </a:p>
      </dsp:txBody>
      <dsp:txXfrm>
        <a:off x="6392859" y="30755"/>
        <a:ext cx="2157106" cy="988526"/>
      </dsp:txXfrm>
    </dsp:sp>
    <dsp:sp modelId="{318D4AEF-FC6A-458C-B145-CD0FD2570AEC}">
      <dsp:nvSpPr>
        <dsp:cNvPr id="0" name=""/>
        <dsp:cNvSpPr/>
      </dsp:nvSpPr>
      <dsp:spPr>
        <a:xfrm>
          <a:off x="1585587" y="0"/>
          <a:ext cx="3491640" cy="1400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kern="1200" dirty="0"/>
            <a:t>Integración a la cultura organizacional</a:t>
          </a:r>
        </a:p>
      </dsp:txBody>
      <dsp:txXfrm>
        <a:off x="1616342" y="30755"/>
        <a:ext cx="2382638" cy="988526"/>
      </dsp:txXfrm>
    </dsp:sp>
    <dsp:sp modelId="{924C01D4-A9F2-4A1A-B64C-178F37C6EC68}">
      <dsp:nvSpPr>
        <dsp:cNvPr id="0" name=""/>
        <dsp:cNvSpPr/>
      </dsp:nvSpPr>
      <dsp:spPr>
        <a:xfrm>
          <a:off x="3028385" y="252897"/>
          <a:ext cx="2108038" cy="1917078"/>
        </a:xfrm>
        <a:prstGeom prst="pieWedg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Adaptabilidad del personal</a:t>
          </a:r>
        </a:p>
      </dsp:txBody>
      <dsp:txXfrm>
        <a:off x="3645815" y="814396"/>
        <a:ext cx="1490608" cy="1355579"/>
      </dsp:txXfrm>
    </dsp:sp>
    <dsp:sp modelId="{2D47F829-146E-43D9-B771-B37EF78217D3}">
      <dsp:nvSpPr>
        <dsp:cNvPr id="0" name=""/>
        <dsp:cNvSpPr/>
      </dsp:nvSpPr>
      <dsp:spPr>
        <a:xfrm rot="5400000">
          <a:off x="5343920" y="157417"/>
          <a:ext cx="1917078" cy="2108038"/>
        </a:xfrm>
        <a:prstGeom prst="pieWedg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Complementariedad</a:t>
          </a:r>
        </a:p>
      </dsp:txBody>
      <dsp:txXfrm rot="-5400000">
        <a:off x="5248441" y="814396"/>
        <a:ext cx="1490608" cy="1355579"/>
      </dsp:txXfrm>
    </dsp:sp>
    <dsp:sp modelId="{103F938F-513F-4C3F-BC36-7A35B7B30E7F}">
      <dsp:nvSpPr>
        <dsp:cNvPr id="0" name=""/>
        <dsp:cNvSpPr/>
      </dsp:nvSpPr>
      <dsp:spPr>
        <a:xfrm rot="10800000">
          <a:off x="5290971" y="2284361"/>
          <a:ext cx="2108038" cy="1917078"/>
        </a:xfrm>
        <a:prstGeom prst="pieWedg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Trabajo en equipo</a:t>
          </a:r>
        </a:p>
      </dsp:txBody>
      <dsp:txXfrm rot="10800000">
        <a:off x="5290971" y="2284361"/>
        <a:ext cx="1490608" cy="1355579"/>
      </dsp:txXfrm>
    </dsp:sp>
    <dsp:sp modelId="{0E339CAB-8123-4EB6-AD86-858B4A1AB4A6}">
      <dsp:nvSpPr>
        <dsp:cNvPr id="0" name=""/>
        <dsp:cNvSpPr/>
      </dsp:nvSpPr>
      <dsp:spPr>
        <a:xfrm rot="16200000">
          <a:off x="3123865" y="2188881"/>
          <a:ext cx="1917078" cy="2108038"/>
        </a:xfrm>
        <a:prstGeom prst="pieWedg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Valoración de lo Público</a:t>
          </a:r>
        </a:p>
      </dsp:txBody>
      <dsp:txXfrm rot="5400000">
        <a:off x="3645816" y="2284361"/>
        <a:ext cx="1490608" cy="1355579"/>
      </dsp:txXfrm>
    </dsp:sp>
    <dsp:sp modelId="{25AF8021-9977-48D2-B469-F6F5D9114F23}">
      <dsp:nvSpPr>
        <dsp:cNvPr id="0" name=""/>
        <dsp:cNvSpPr/>
      </dsp:nvSpPr>
      <dsp:spPr>
        <a:xfrm>
          <a:off x="4733259" y="1588400"/>
          <a:ext cx="1049080" cy="97959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A9139C-BF61-447F-84CD-6F0BE0164C83}">
      <dsp:nvSpPr>
        <dsp:cNvPr id="0" name=""/>
        <dsp:cNvSpPr/>
      </dsp:nvSpPr>
      <dsp:spPr>
        <a:xfrm rot="10800000">
          <a:off x="4804146" y="1814662"/>
          <a:ext cx="971106" cy="111344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69F6D-B601-4E8C-BAD2-9AEC013798A5}">
      <dsp:nvSpPr>
        <dsp:cNvPr id="0" name=""/>
        <dsp:cNvSpPr/>
      </dsp:nvSpPr>
      <dsp:spPr>
        <a:xfrm>
          <a:off x="278458" y="106325"/>
          <a:ext cx="7213545" cy="4986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b="1" kern="1200" dirty="0"/>
            <a:t>Generalidades</a:t>
          </a:r>
          <a:endParaRPr lang="es-CO" sz="2800" kern="1200" dirty="0"/>
        </a:p>
      </dsp:txBody>
      <dsp:txXfrm>
        <a:off x="293064" y="120931"/>
        <a:ext cx="7184333" cy="469483"/>
      </dsp:txXfrm>
    </dsp:sp>
    <dsp:sp modelId="{C34D2960-4E6D-4E65-80AA-94219757E4CA}">
      <dsp:nvSpPr>
        <dsp:cNvPr id="0" name=""/>
        <dsp:cNvSpPr/>
      </dsp:nvSpPr>
      <dsp:spPr>
        <a:xfrm>
          <a:off x="999813" y="605020"/>
          <a:ext cx="353201" cy="636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068"/>
              </a:lnTo>
              <a:lnTo>
                <a:pt x="353201" y="6360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AD7EA-D17F-41E1-A8E6-FC75C315D5ED}">
      <dsp:nvSpPr>
        <dsp:cNvPr id="0" name=""/>
        <dsp:cNvSpPr/>
      </dsp:nvSpPr>
      <dsp:spPr>
        <a:xfrm>
          <a:off x="1353015" y="744026"/>
          <a:ext cx="9062742" cy="994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/>
            <a:t>Objetivo: </a:t>
          </a:r>
          <a:r>
            <a:rPr lang="es-CO" sz="2000" kern="1200" dirty="0"/>
            <a:t>Valorar el cumplimiento de los Entregables y actividades formuladas; y el cumplimiento de las competencias comportamentales previstas por el DASCD, medibles a través de las conductas.</a:t>
          </a:r>
        </a:p>
      </dsp:txBody>
      <dsp:txXfrm>
        <a:off x="1382132" y="773143"/>
        <a:ext cx="9004508" cy="935889"/>
      </dsp:txXfrm>
    </dsp:sp>
    <dsp:sp modelId="{C178F558-F5A2-471B-81F8-B9F6F6DE1483}">
      <dsp:nvSpPr>
        <dsp:cNvPr id="0" name=""/>
        <dsp:cNvSpPr/>
      </dsp:nvSpPr>
      <dsp:spPr>
        <a:xfrm>
          <a:off x="999813" y="605020"/>
          <a:ext cx="339637" cy="1901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1010"/>
              </a:lnTo>
              <a:lnTo>
                <a:pt x="339637" y="190101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818E2-5B07-466C-B310-3BDBCEAD1328}">
      <dsp:nvSpPr>
        <dsp:cNvPr id="0" name=""/>
        <dsp:cNvSpPr/>
      </dsp:nvSpPr>
      <dsp:spPr>
        <a:xfrm>
          <a:off x="1339450" y="1853433"/>
          <a:ext cx="9051316" cy="13051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/>
            <a:t>Resultado Componente Laboral: </a:t>
          </a:r>
          <a:r>
            <a:rPr lang="es-CO" sz="2000" i="1" kern="1200" dirty="0"/>
            <a:t>Pleno cumplimiento, Cumplimiento parcial y se requiere Plan de Mejora, De incumplimiento y se requiere Plan de Mejora.</a:t>
          </a:r>
        </a:p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/>
            <a:t>Resultado Componente Comportamental: </a:t>
          </a:r>
          <a:r>
            <a:rPr lang="es-CO" sz="2000" b="0" i="1" kern="1200" dirty="0"/>
            <a:t>3 resultados.</a:t>
          </a:r>
          <a:endParaRPr lang="es-CO" sz="2000" kern="1200" dirty="0"/>
        </a:p>
      </dsp:txBody>
      <dsp:txXfrm>
        <a:off x="1377678" y="1891661"/>
        <a:ext cx="8974860" cy="1228738"/>
      </dsp:txXfrm>
    </dsp:sp>
    <dsp:sp modelId="{42F991F1-AC74-4F5C-9800-D4DD140A9A45}">
      <dsp:nvSpPr>
        <dsp:cNvPr id="0" name=""/>
        <dsp:cNvSpPr/>
      </dsp:nvSpPr>
      <dsp:spPr>
        <a:xfrm>
          <a:off x="999813" y="605020"/>
          <a:ext cx="388182" cy="2987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7685"/>
              </a:lnTo>
              <a:lnTo>
                <a:pt x="388182" y="29876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D81C0-415D-46CA-BFAA-1D522D71AFA1}">
      <dsp:nvSpPr>
        <dsp:cNvPr id="0" name=""/>
        <dsp:cNvSpPr/>
      </dsp:nvSpPr>
      <dsp:spPr>
        <a:xfrm>
          <a:off x="1387995" y="3350985"/>
          <a:ext cx="9031903" cy="4834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Se constata el cumplimiento de las evidencias formuladas.</a:t>
          </a:r>
        </a:p>
      </dsp:txBody>
      <dsp:txXfrm>
        <a:off x="1402154" y="3365144"/>
        <a:ext cx="9003585" cy="455122"/>
      </dsp:txXfrm>
    </dsp:sp>
    <dsp:sp modelId="{90F8BCE9-6D98-4975-8D87-E79331BBF224}">
      <dsp:nvSpPr>
        <dsp:cNvPr id="0" name=""/>
        <dsp:cNvSpPr/>
      </dsp:nvSpPr>
      <dsp:spPr>
        <a:xfrm>
          <a:off x="999813" y="605020"/>
          <a:ext cx="386059" cy="3623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3972"/>
              </a:lnTo>
              <a:lnTo>
                <a:pt x="386059" y="36239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ED40E-7CE4-42C8-853D-9ED90EC5DA4F}">
      <dsp:nvSpPr>
        <dsp:cNvPr id="0" name=""/>
        <dsp:cNvSpPr/>
      </dsp:nvSpPr>
      <dsp:spPr>
        <a:xfrm>
          <a:off x="1385873" y="3979645"/>
          <a:ext cx="9018682" cy="498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baseline="0" dirty="0">
              <a:latin typeface="+mn-lt"/>
            </a:rPr>
            <a:t>Se refrenda o firma por las partes.</a:t>
          </a:r>
          <a:endParaRPr lang="es-CO" sz="2000" kern="1200" dirty="0"/>
        </a:p>
      </dsp:txBody>
      <dsp:txXfrm>
        <a:off x="1400479" y="3994251"/>
        <a:ext cx="8989470" cy="46948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69F6D-B601-4E8C-BAD2-9AEC013798A5}">
      <dsp:nvSpPr>
        <dsp:cNvPr id="0" name=""/>
        <dsp:cNvSpPr/>
      </dsp:nvSpPr>
      <dsp:spPr>
        <a:xfrm>
          <a:off x="209533" y="0"/>
          <a:ext cx="5969510" cy="412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300" b="1" kern="1200" dirty="0"/>
            <a:t>Generalidades</a:t>
          </a:r>
          <a:endParaRPr lang="es-CO" sz="2300" kern="1200" dirty="0"/>
        </a:p>
      </dsp:txBody>
      <dsp:txXfrm>
        <a:off x="221620" y="12087"/>
        <a:ext cx="5945336" cy="388517"/>
      </dsp:txXfrm>
    </dsp:sp>
    <dsp:sp modelId="{C34D2960-4E6D-4E65-80AA-94219757E4CA}">
      <dsp:nvSpPr>
        <dsp:cNvPr id="0" name=""/>
        <dsp:cNvSpPr/>
      </dsp:nvSpPr>
      <dsp:spPr>
        <a:xfrm>
          <a:off x="806484" y="412691"/>
          <a:ext cx="385438" cy="644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4266"/>
              </a:lnTo>
              <a:lnTo>
                <a:pt x="385438" y="6442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AD7EA-D17F-41E1-A8E6-FC75C315D5ED}">
      <dsp:nvSpPr>
        <dsp:cNvPr id="0" name=""/>
        <dsp:cNvSpPr/>
      </dsp:nvSpPr>
      <dsp:spPr>
        <a:xfrm>
          <a:off x="1191922" y="573653"/>
          <a:ext cx="9260880" cy="966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latin typeface="+mn-lt"/>
            </a:rPr>
            <a:t>Objetivo: </a:t>
          </a:r>
          <a:r>
            <a:rPr lang="es-CO" sz="2000" kern="1200" dirty="0">
              <a:latin typeface="+mn-lt"/>
            </a:rPr>
            <a:t>Valorar el cumplimiento de los Entregables y las actividades formuladas; y el cumplimiento de las competencias comportamentales previstas por el DASCD, medibles a través de las conductas.</a:t>
          </a:r>
        </a:p>
      </dsp:txBody>
      <dsp:txXfrm>
        <a:off x="1220233" y="601964"/>
        <a:ext cx="9204258" cy="909987"/>
      </dsp:txXfrm>
    </dsp:sp>
    <dsp:sp modelId="{C178F558-F5A2-471B-81F8-B9F6F6DE1483}">
      <dsp:nvSpPr>
        <dsp:cNvPr id="0" name=""/>
        <dsp:cNvSpPr/>
      </dsp:nvSpPr>
      <dsp:spPr>
        <a:xfrm>
          <a:off x="806484" y="412691"/>
          <a:ext cx="370079" cy="2157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7844"/>
              </a:lnTo>
              <a:lnTo>
                <a:pt x="370079" y="21578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818E2-5B07-466C-B310-3BDBCEAD1328}">
      <dsp:nvSpPr>
        <dsp:cNvPr id="0" name=""/>
        <dsp:cNvSpPr/>
      </dsp:nvSpPr>
      <dsp:spPr>
        <a:xfrm>
          <a:off x="1176564" y="1649774"/>
          <a:ext cx="9319911" cy="18415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latin typeface="+mn-lt"/>
            </a:rPr>
            <a:t>Resultado Componente Laboral: </a:t>
          </a:r>
          <a:r>
            <a:rPr lang="es-CO" sz="2000" kern="1200" dirty="0">
              <a:latin typeface="+mn-lt"/>
            </a:rPr>
            <a:t>Pleno cumplimiento. Cumplimiento parcial e incumplimiento y se requiere Plan de Mejora. </a:t>
          </a:r>
        </a:p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latin typeface="+mn-lt"/>
            </a:rPr>
            <a:t>Resultado Componente Comportamental: </a:t>
          </a:r>
          <a:r>
            <a:rPr lang="es-CO" sz="2000" b="0" i="0" kern="1200" dirty="0">
              <a:latin typeface="+mn-lt"/>
            </a:rPr>
            <a:t>3 resultados.</a:t>
          </a:r>
        </a:p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latin typeface="+mn-lt"/>
            </a:rPr>
            <a:t>Resultado Final para los dos componentes: </a:t>
          </a:r>
          <a:r>
            <a:rPr lang="es-CO" sz="2000" kern="1200" dirty="0">
              <a:latin typeface="+mn-lt"/>
            </a:rPr>
            <a:t>Pleno cumplimiento o se requiere plan de mejora.</a:t>
          </a:r>
        </a:p>
      </dsp:txBody>
      <dsp:txXfrm>
        <a:off x="1230500" y="1703710"/>
        <a:ext cx="9212039" cy="1733650"/>
      </dsp:txXfrm>
    </dsp:sp>
    <dsp:sp modelId="{42F991F1-AC74-4F5C-9800-D4DD140A9A45}">
      <dsp:nvSpPr>
        <dsp:cNvPr id="0" name=""/>
        <dsp:cNvSpPr/>
      </dsp:nvSpPr>
      <dsp:spPr>
        <a:xfrm>
          <a:off x="806484" y="412691"/>
          <a:ext cx="414498" cy="3494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4123"/>
              </a:lnTo>
              <a:lnTo>
                <a:pt x="414498" y="34941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D81C0-415D-46CA-BFAA-1D522D71AFA1}">
      <dsp:nvSpPr>
        <dsp:cNvPr id="0" name=""/>
        <dsp:cNvSpPr/>
      </dsp:nvSpPr>
      <dsp:spPr>
        <a:xfrm>
          <a:off x="1220982" y="3596392"/>
          <a:ext cx="9272845" cy="620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Se constata el cumplimiento de las evidencias formuladas.</a:t>
          </a:r>
        </a:p>
      </dsp:txBody>
      <dsp:txXfrm>
        <a:off x="1239166" y="3614576"/>
        <a:ext cx="9236477" cy="584476"/>
      </dsp:txXfrm>
    </dsp:sp>
    <dsp:sp modelId="{90F8BCE9-6D98-4975-8D87-E79331BBF224}">
      <dsp:nvSpPr>
        <dsp:cNvPr id="0" name=""/>
        <dsp:cNvSpPr/>
      </dsp:nvSpPr>
      <dsp:spPr>
        <a:xfrm>
          <a:off x="806484" y="412691"/>
          <a:ext cx="446609" cy="4205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05660"/>
              </a:lnTo>
              <a:lnTo>
                <a:pt x="446609" y="42056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ED40E-7CE4-42C8-853D-9ED90EC5DA4F}">
      <dsp:nvSpPr>
        <dsp:cNvPr id="0" name=""/>
        <dsp:cNvSpPr/>
      </dsp:nvSpPr>
      <dsp:spPr>
        <a:xfrm>
          <a:off x="1253093" y="4356932"/>
          <a:ext cx="9232553" cy="5228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Se refrenda o firma por las partes.</a:t>
          </a:r>
        </a:p>
      </dsp:txBody>
      <dsp:txXfrm>
        <a:off x="1268406" y="4372245"/>
        <a:ext cx="9201927" cy="49221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2C825-A23B-405B-AA8B-5981D2E63FAA}">
      <dsp:nvSpPr>
        <dsp:cNvPr id="0" name=""/>
        <dsp:cNvSpPr/>
      </dsp:nvSpPr>
      <dsp:spPr>
        <a:xfrm>
          <a:off x="0" y="611609"/>
          <a:ext cx="10624457" cy="1075508"/>
        </a:xfrm>
        <a:prstGeom prst="notchedRightArrow">
          <a:avLst/>
        </a:prstGeom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52A0E7-92A4-4B15-9C53-0CCD673BDA06}">
      <dsp:nvSpPr>
        <dsp:cNvPr id="0" name=""/>
        <dsp:cNvSpPr/>
      </dsp:nvSpPr>
      <dsp:spPr>
        <a:xfrm>
          <a:off x="660" y="0"/>
          <a:ext cx="751701" cy="1075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b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800" kern="1200"/>
        </a:p>
      </dsp:txBody>
      <dsp:txXfrm>
        <a:off x="660" y="0"/>
        <a:ext cx="751701" cy="1075508"/>
      </dsp:txXfrm>
    </dsp:sp>
    <dsp:sp modelId="{2BF29766-3010-4155-B5E5-F13AF6DB4230}">
      <dsp:nvSpPr>
        <dsp:cNvPr id="0" name=""/>
        <dsp:cNvSpPr/>
      </dsp:nvSpPr>
      <dsp:spPr>
        <a:xfrm>
          <a:off x="878186" y="1075408"/>
          <a:ext cx="268877" cy="268877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835A4-55F3-461F-86FF-BF67AF9D3A1C}">
      <dsp:nvSpPr>
        <dsp:cNvPr id="0" name=""/>
        <dsp:cNvSpPr/>
      </dsp:nvSpPr>
      <dsp:spPr>
        <a:xfrm>
          <a:off x="789946" y="1613261"/>
          <a:ext cx="751701" cy="1075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t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800" kern="1200" dirty="0"/>
        </a:p>
      </dsp:txBody>
      <dsp:txXfrm>
        <a:off x="789946" y="1613261"/>
        <a:ext cx="751701" cy="1075508"/>
      </dsp:txXfrm>
    </dsp:sp>
    <dsp:sp modelId="{057DFD3B-8814-4FF2-B61E-24C99E0B36BE}">
      <dsp:nvSpPr>
        <dsp:cNvPr id="0" name=""/>
        <dsp:cNvSpPr/>
      </dsp:nvSpPr>
      <dsp:spPr>
        <a:xfrm>
          <a:off x="1846192" y="1055433"/>
          <a:ext cx="268877" cy="268877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5320D-B76E-4C79-AE5E-9F5063F0246A}">
      <dsp:nvSpPr>
        <dsp:cNvPr id="0" name=""/>
        <dsp:cNvSpPr/>
      </dsp:nvSpPr>
      <dsp:spPr>
        <a:xfrm>
          <a:off x="2264483" y="1336157"/>
          <a:ext cx="1631988" cy="625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                                                                  </a:t>
          </a:r>
          <a:endParaRPr lang="es-CO" sz="1300" kern="1200" dirty="0"/>
        </a:p>
      </dsp:txBody>
      <dsp:txXfrm>
        <a:off x="2264483" y="1336157"/>
        <a:ext cx="1631988" cy="625816"/>
      </dsp:txXfrm>
    </dsp:sp>
    <dsp:sp modelId="{7EA8D1D7-D44B-43FB-990C-8C37B39AED99}">
      <dsp:nvSpPr>
        <dsp:cNvPr id="0" name=""/>
        <dsp:cNvSpPr/>
      </dsp:nvSpPr>
      <dsp:spPr>
        <a:xfrm>
          <a:off x="2947005" y="1075408"/>
          <a:ext cx="268877" cy="268877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AFA44-FFE3-4919-8FDD-55FAFAA4D750}">
      <dsp:nvSpPr>
        <dsp:cNvPr id="0" name=""/>
        <dsp:cNvSpPr/>
      </dsp:nvSpPr>
      <dsp:spPr>
        <a:xfrm>
          <a:off x="3248805" y="1613261"/>
          <a:ext cx="751701" cy="1075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t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800" kern="1200" dirty="0"/>
        </a:p>
      </dsp:txBody>
      <dsp:txXfrm>
        <a:off x="3248805" y="1613261"/>
        <a:ext cx="751701" cy="1075508"/>
      </dsp:txXfrm>
    </dsp:sp>
    <dsp:sp modelId="{3FA7EF19-C204-4950-8F08-801B842018F0}">
      <dsp:nvSpPr>
        <dsp:cNvPr id="0" name=""/>
        <dsp:cNvSpPr/>
      </dsp:nvSpPr>
      <dsp:spPr>
        <a:xfrm>
          <a:off x="4214231" y="1075408"/>
          <a:ext cx="268877" cy="268877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3220CC-A3F4-457B-8C69-43D863A0499D}">
      <dsp:nvSpPr>
        <dsp:cNvPr id="0" name=""/>
        <dsp:cNvSpPr/>
      </dsp:nvSpPr>
      <dsp:spPr>
        <a:xfrm>
          <a:off x="4038091" y="0"/>
          <a:ext cx="751701" cy="1075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b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800" kern="1200" dirty="0"/>
        </a:p>
      </dsp:txBody>
      <dsp:txXfrm>
        <a:off x="4038091" y="0"/>
        <a:ext cx="751701" cy="1075508"/>
      </dsp:txXfrm>
    </dsp:sp>
    <dsp:sp modelId="{EC061692-3799-4B18-90DC-99F0F90D859A}">
      <dsp:nvSpPr>
        <dsp:cNvPr id="0" name=""/>
        <dsp:cNvSpPr/>
      </dsp:nvSpPr>
      <dsp:spPr>
        <a:xfrm>
          <a:off x="5181242" y="1050467"/>
          <a:ext cx="268877" cy="268877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4260B-D2C7-41F9-95CA-76CF210B4CFA}">
      <dsp:nvSpPr>
        <dsp:cNvPr id="0" name=""/>
        <dsp:cNvSpPr/>
      </dsp:nvSpPr>
      <dsp:spPr>
        <a:xfrm>
          <a:off x="4132505" y="1286866"/>
          <a:ext cx="1841254" cy="9208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</dsp:txBody>
      <dsp:txXfrm>
        <a:off x="4132505" y="1286866"/>
        <a:ext cx="1841254" cy="920806"/>
      </dsp:txXfrm>
    </dsp:sp>
    <dsp:sp modelId="{2EC43153-878B-468A-A54D-325197E23D71}">
      <dsp:nvSpPr>
        <dsp:cNvPr id="0" name=""/>
        <dsp:cNvSpPr/>
      </dsp:nvSpPr>
      <dsp:spPr>
        <a:xfrm>
          <a:off x="6389115" y="1075408"/>
          <a:ext cx="268877" cy="268877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2B66DD-F87A-4448-8B02-A4ABEFD985EE}">
      <dsp:nvSpPr>
        <dsp:cNvPr id="0" name=""/>
        <dsp:cNvSpPr/>
      </dsp:nvSpPr>
      <dsp:spPr>
        <a:xfrm>
          <a:off x="6706217" y="0"/>
          <a:ext cx="751701" cy="1075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270256" numCol="1" spcCol="1270" anchor="b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800" kern="1200" dirty="0"/>
        </a:p>
      </dsp:txBody>
      <dsp:txXfrm>
        <a:off x="6706217" y="0"/>
        <a:ext cx="751701" cy="1075508"/>
      </dsp:txXfrm>
    </dsp:sp>
    <dsp:sp modelId="{2D1E54E0-4343-4B09-92E2-C826E07D6180}">
      <dsp:nvSpPr>
        <dsp:cNvPr id="0" name=""/>
        <dsp:cNvSpPr/>
      </dsp:nvSpPr>
      <dsp:spPr>
        <a:xfrm>
          <a:off x="8276599" y="968215"/>
          <a:ext cx="268877" cy="268877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ACEBC8-D148-4E74-9B85-619151C79B18}">
      <dsp:nvSpPr>
        <dsp:cNvPr id="0" name=""/>
        <dsp:cNvSpPr/>
      </dsp:nvSpPr>
      <dsp:spPr>
        <a:xfrm>
          <a:off x="6518735" y="1373875"/>
          <a:ext cx="2065847" cy="1075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0" kern="1200" dirty="0"/>
        </a:p>
      </dsp:txBody>
      <dsp:txXfrm>
        <a:off x="6518735" y="1373875"/>
        <a:ext cx="2065847" cy="1075508"/>
      </dsp:txXfrm>
    </dsp:sp>
    <dsp:sp modelId="{DC7F2725-2EB7-427D-81B9-0ACD58059A17}">
      <dsp:nvSpPr>
        <dsp:cNvPr id="0" name=""/>
        <dsp:cNvSpPr/>
      </dsp:nvSpPr>
      <dsp:spPr>
        <a:xfrm>
          <a:off x="8222818" y="1185255"/>
          <a:ext cx="268877" cy="268877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#1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26DB4B-D389-4D30-9ED9-C1710F163A18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C88F033-3A43-40E0-A83C-A688821621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968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15452"/>
            <a:ext cx="9144000" cy="1456574"/>
          </a:xfrm>
        </p:spPr>
        <p:txBody>
          <a:bodyPr anchor="b">
            <a:normAutofit/>
          </a:bodyPr>
          <a:lstStyle>
            <a:lvl1pPr algn="ctr">
              <a:defRPr sz="4800">
                <a:latin typeface="Gotham Rounded Bold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86410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435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754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491272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491272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864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75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69908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357881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966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42014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42014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752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825229"/>
            <a:ext cx="5157787" cy="549003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latin typeface="Gotham Rounded Book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804862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825229"/>
            <a:ext cx="5183188" cy="549003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latin typeface="Gotham Rounded Book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280486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8074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552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466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680109"/>
            <a:ext cx="3932237" cy="1195137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680109"/>
            <a:ext cx="6172200" cy="45822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20492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3489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680110"/>
            <a:ext cx="6172200" cy="45822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839788" y="680109"/>
            <a:ext cx="3932237" cy="1195137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9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20492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93955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60"/>
            <a:ext cx="12192000" cy="684544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2528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700463"/>
            <a:ext cx="10515600" cy="3577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89020" y="544447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otham Rounded Light" pitchFamily="50" charset="0"/>
              </a:defRPr>
            </a:lvl1pPr>
          </a:lstStyle>
          <a:p>
            <a:fld id="{FA75A4D9-F823-4A49-A20B-AA3377EFBC81}" type="datetimeFigureOut">
              <a:rPr lang="es-CO" smtClean="0"/>
              <a:pPr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589420" y="544447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otham Rounded Light" pitchFamily="50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161420" y="5444478"/>
            <a:ext cx="37260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otham Rounded Light" pitchFamily="50" charset="0"/>
              </a:defRPr>
            </a:lvl1pPr>
          </a:lstStyle>
          <a:p>
            <a:fld id="{C06D5919-546A-4C64-AF24-9B0F7F74B5AF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71502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3E65"/>
          </a:solidFill>
          <a:latin typeface="Gotham Rounded Medium" panose="020000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4MMuesoseI" TargetMode="External"/><Relationship Id="rId2" Type="http://schemas.openxmlformats.org/officeDocument/2006/relationships/hyperlink" Target="Instrumento_Evaluacion_Gestion_%20Empleados_Provisionales%20(1).xls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hyperlink" Target="https://www.youtube.com/watch?v=p4MMuesoseI" TargetMode="Externa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560"/>
            <a:ext cx="12214413" cy="684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538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2"/>
            <a:ext cx="10515600" cy="523346"/>
          </a:xfrm>
        </p:spPr>
        <p:txBody>
          <a:bodyPr>
            <a:noAutofit/>
          </a:bodyPr>
          <a:lstStyle/>
          <a:p>
            <a:r>
              <a:rPr lang="es-CO" sz="3200" b="1" dirty="0">
                <a:latin typeface="+mn-lt"/>
              </a:rPr>
              <a:t>3.  Fase de valoración del segundo semestre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499210" y="3193957"/>
            <a:ext cx="7193579" cy="47008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35560" rIns="53340" bIns="35560" numCol="1" spcCol="1270" anchor="ctr" anchorCtr="0">
            <a:noAutofit/>
          </a:bodyPr>
          <a:lstStyle/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kern="1200" dirty="0"/>
              <a:t>Generalidades</a:t>
            </a:r>
            <a:endParaRPr lang="es-CO" sz="2800" kern="1200" dirty="0"/>
          </a:p>
        </p:txBody>
      </p:sp>
      <p:graphicFrame>
        <p:nvGraphicFramePr>
          <p:cNvPr id="8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4849232"/>
              </p:ext>
            </p:extLst>
          </p:nvPr>
        </p:nvGraphicFramePr>
        <p:xfrm>
          <a:off x="753208" y="851178"/>
          <a:ext cx="10515600" cy="5007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2855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1"/>
            <a:ext cx="10515600" cy="778527"/>
          </a:xfrm>
        </p:spPr>
        <p:txBody>
          <a:bodyPr>
            <a:noAutofit/>
          </a:bodyPr>
          <a:lstStyle/>
          <a:p>
            <a:r>
              <a:rPr lang="es-CO" sz="2800" b="1" dirty="0"/>
              <a:t> </a:t>
            </a:r>
            <a:br>
              <a:rPr lang="es-CO" sz="2800" b="1" dirty="0"/>
            </a:br>
            <a:r>
              <a:rPr lang="es-CO" sz="2500" b="1" dirty="0">
                <a:latin typeface="+mj-lt"/>
              </a:rPr>
              <a:t>Cumplimiento de Componente Laboral- Valoración con respecto a los criterios del entregable.</a:t>
            </a:r>
            <a:br>
              <a:rPr lang="es-CO" sz="2500" b="1" dirty="0">
                <a:latin typeface="+mj-lt"/>
              </a:rPr>
            </a:br>
            <a:endParaRPr lang="es-CO" sz="2500" b="1" dirty="0">
              <a:latin typeface="+mj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46027"/>
            <a:ext cx="10515600" cy="4348717"/>
          </a:xfrm>
        </p:spPr>
        <p:txBody>
          <a:bodyPr>
            <a:normAutofit/>
          </a:bodyPr>
          <a:lstStyle/>
          <a:p>
            <a:pPr algn="just"/>
            <a:r>
              <a:rPr lang="es-CO" sz="2000" b="1" dirty="0">
                <a:latin typeface="+mj-lt"/>
              </a:rPr>
              <a:t>Si</a:t>
            </a:r>
            <a:r>
              <a:rPr lang="es-CO" sz="2000" b="1" dirty="0">
                <a:latin typeface="+mn-lt"/>
              </a:rPr>
              <a:t>: </a:t>
            </a:r>
            <a:r>
              <a:rPr lang="es-CO" sz="2000" dirty="0">
                <a:latin typeface="+mn-lt"/>
              </a:rPr>
              <a:t>Cuando el empleado provisional </a:t>
            </a:r>
            <a:r>
              <a:rPr lang="es-CO" sz="2000" b="1" dirty="0">
                <a:latin typeface="+mn-lt"/>
              </a:rPr>
              <a:t>acredita plenamente </a:t>
            </a:r>
            <a:r>
              <a:rPr lang="es-CO" sz="2000" dirty="0">
                <a:latin typeface="+mn-lt"/>
              </a:rPr>
              <a:t>en el portafolio de evidencias el cumplimiento del criterio valorado, respecto del entregable calificado.</a:t>
            </a:r>
          </a:p>
          <a:p>
            <a:pPr algn="just"/>
            <a:endParaRPr lang="es-CO" sz="2000" dirty="0">
              <a:latin typeface="+mn-lt"/>
            </a:endParaRPr>
          </a:p>
          <a:p>
            <a:pPr algn="just"/>
            <a:r>
              <a:rPr lang="es-CO" sz="2000" b="1" dirty="0">
                <a:latin typeface="+mn-lt"/>
              </a:rPr>
              <a:t>No: </a:t>
            </a:r>
            <a:r>
              <a:rPr lang="es-CO" sz="2000" dirty="0">
                <a:latin typeface="+mn-lt"/>
              </a:rPr>
              <a:t>Cuando a partir de las evidencias se documenta que el entregable </a:t>
            </a:r>
            <a:r>
              <a:rPr lang="es-CO" sz="2000" b="1" dirty="0">
                <a:latin typeface="+mn-lt"/>
              </a:rPr>
              <a:t>no cumple </a:t>
            </a:r>
            <a:r>
              <a:rPr lang="es-CO" sz="2000" dirty="0">
                <a:latin typeface="+mn-lt"/>
              </a:rPr>
              <a:t>con las características previstas en el criterio valorado. </a:t>
            </a:r>
          </a:p>
          <a:p>
            <a:pPr algn="just"/>
            <a:endParaRPr lang="es-CO" sz="2000" dirty="0">
              <a:latin typeface="+mn-lt"/>
            </a:endParaRPr>
          </a:p>
          <a:p>
            <a:pPr algn="just"/>
            <a:r>
              <a:rPr lang="es-CO" sz="2000" b="1" dirty="0">
                <a:latin typeface="+mn-lt"/>
              </a:rPr>
              <a:t>Parcial: </a:t>
            </a:r>
            <a:r>
              <a:rPr lang="es-CO" sz="2000" dirty="0">
                <a:latin typeface="+mn-lt"/>
              </a:rPr>
              <a:t>Cuando a partir de las evidencias se encuentra que las características esperadas </a:t>
            </a:r>
            <a:r>
              <a:rPr lang="es-CO" sz="2000" b="1" dirty="0">
                <a:latin typeface="+mn-lt"/>
              </a:rPr>
              <a:t>no se cumplen plenamente o con las condiciones esperadas, pero hay avances </a:t>
            </a:r>
            <a:r>
              <a:rPr lang="es-CO" sz="2000" dirty="0">
                <a:latin typeface="+mn-lt"/>
              </a:rPr>
              <a:t>para la entrega respecto del criterio valorado. </a:t>
            </a:r>
          </a:p>
          <a:p>
            <a:endParaRPr lang="es-CO" sz="2400" dirty="0"/>
          </a:p>
          <a:p>
            <a:endParaRPr lang="es-CO" sz="2400" dirty="0"/>
          </a:p>
          <a:p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4062216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sz="2800" b="1" dirty="0"/>
              <a:t> </a:t>
            </a:r>
            <a:r>
              <a:rPr lang="es-CO" sz="2800" dirty="0">
                <a:latin typeface="+mn-lt"/>
              </a:rPr>
              <a:t>Componente Comportamental -Valoración con respecto a las conductas descriptivas de cada competencia</a:t>
            </a:r>
            <a:r>
              <a:rPr lang="es-CO" sz="2800" b="1" dirty="0">
                <a:latin typeface="+mj-lt"/>
              </a:rPr>
              <a:t>.</a:t>
            </a:r>
            <a:br>
              <a:rPr lang="es-CO" dirty="0">
                <a:latin typeface="+mj-lt"/>
              </a:rPr>
            </a:br>
            <a:endParaRPr lang="es-CO" dirty="0">
              <a:latin typeface="+mj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64771"/>
            <a:ext cx="10515600" cy="4113082"/>
          </a:xfrm>
        </p:spPr>
        <p:txBody>
          <a:bodyPr>
            <a:noAutofit/>
          </a:bodyPr>
          <a:lstStyle/>
          <a:p>
            <a:endParaRPr lang="es-CO" sz="2000" dirty="0"/>
          </a:p>
          <a:p>
            <a:pPr algn="just"/>
            <a:r>
              <a:rPr lang="es-CO" sz="2000" dirty="0">
                <a:latin typeface="+mn-lt"/>
              </a:rPr>
              <a:t>Su Valoración se expresará seleccionando la alternativa más descriptiva, según la prevalencia del comportamiento del empleado provisional: </a:t>
            </a:r>
          </a:p>
          <a:p>
            <a:pPr algn="just"/>
            <a:r>
              <a:rPr lang="es-CO" sz="2000" dirty="0">
                <a:latin typeface="+mn-lt"/>
              </a:rPr>
              <a:t>• </a:t>
            </a:r>
            <a:r>
              <a:rPr lang="es-CO" sz="2000" b="1" dirty="0">
                <a:latin typeface="+mn-lt"/>
              </a:rPr>
              <a:t>SI: </a:t>
            </a:r>
            <a:r>
              <a:rPr lang="es-CO" sz="2000" dirty="0">
                <a:latin typeface="+mn-lt"/>
              </a:rPr>
              <a:t>La Conducta es reiterativa en el empleado, se manifiesta la mayor parte del tiempo, caracterizando su desempeño en un </a:t>
            </a:r>
            <a:r>
              <a:rPr lang="es-CO" sz="2000" b="1" dirty="0">
                <a:latin typeface="+mn-lt"/>
              </a:rPr>
              <a:t>75% o más </a:t>
            </a:r>
            <a:r>
              <a:rPr lang="es-CO" sz="2000" dirty="0">
                <a:latin typeface="+mn-lt"/>
              </a:rPr>
              <a:t>de las veces </a:t>
            </a:r>
          </a:p>
          <a:p>
            <a:pPr algn="just"/>
            <a:r>
              <a:rPr lang="es-CO" sz="2000" dirty="0">
                <a:latin typeface="+mn-lt"/>
              </a:rPr>
              <a:t>• </a:t>
            </a:r>
            <a:r>
              <a:rPr lang="es-CO" sz="2000" b="1" dirty="0">
                <a:latin typeface="+mn-lt"/>
              </a:rPr>
              <a:t>PARCIAL: </a:t>
            </a:r>
            <a:r>
              <a:rPr lang="es-CO" sz="2000" dirty="0">
                <a:latin typeface="+mn-lt"/>
              </a:rPr>
              <a:t>La Conducta se manifiesta de manera </a:t>
            </a:r>
            <a:r>
              <a:rPr lang="es-CO" sz="2000" b="1" dirty="0">
                <a:latin typeface="+mn-lt"/>
              </a:rPr>
              <a:t>ocasional</a:t>
            </a:r>
            <a:r>
              <a:rPr lang="es-CO" sz="2000" dirty="0">
                <a:latin typeface="+mn-lt"/>
              </a:rPr>
              <a:t>, no es una característica relevante o habitual en su desempeño o puede estar presente la mitad o algo más del tiempo durante el cual ha ejercido el empleo, pero no es una constante </a:t>
            </a:r>
          </a:p>
          <a:p>
            <a:pPr algn="just"/>
            <a:r>
              <a:rPr lang="es-CO" sz="2000" dirty="0">
                <a:latin typeface="+mn-lt"/>
              </a:rPr>
              <a:t>• </a:t>
            </a:r>
            <a:r>
              <a:rPr lang="es-CO" sz="2000" b="1" dirty="0">
                <a:latin typeface="+mn-lt"/>
              </a:rPr>
              <a:t>NO: </a:t>
            </a:r>
            <a:r>
              <a:rPr lang="es-CO" sz="2000" dirty="0">
                <a:latin typeface="+mn-lt"/>
              </a:rPr>
              <a:t>La Conducta es </a:t>
            </a:r>
            <a:r>
              <a:rPr lang="es-CO" sz="2000" b="1" dirty="0">
                <a:latin typeface="+mn-lt"/>
              </a:rPr>
              <a:t>apenas esporádica o inexistente</a:t>
            </a:r>
            <a:r>
              <a:rPr lang="es-CO" sz="2000" dirty="0">
                <a:latin typeface="+mn-lt"/>
              </a:rPr>
              <a:t>, caracteriza su desempeño menos de la mitad del tiempo durante el cual ha ejercido el empleo.</a:t>
            </a:r>
          </a:p>
          <a:p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3768391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>
                <a:latin typeface="+mj-lt"/>
              </a:rPr>
              <a:t>Resultado por Entregable/Componente Laboral y Comportamental</a:t>
            </a: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420560"/>
              </p:ext>
            </p:extLst>
          </p:nvPr>
        </p:nvGraphicFramePr>
        <p:xfrm>
          <a:off x="836578" y="1692614"/>
          <a:ext cx="10517222" cy="2569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8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8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789">
                <a:tc>
                  <a:txBody>
                    <a:bodyPr/>
                    <a:lstStyle/>
                    <a:p>
                      <a:r>
                        <a:rPr lang="es-CO" baseline="0" dirty="0"/>
                        <a:t>EL ENTREGABLE ACREDITA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COMPONENTE</a:t>
                      </a:r>
                      <a:r>
                        <a:rPr lang="es-CO" baseline="0" dirty="0"/>
                        <a:t> LABORAL Y COMPORTAMENTAL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6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/>
                        <a:t>Pleno Cumplimiento</a:t>
                      </a:r>
                    </a:p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/>
                        <a:t>PLENO CUMPLIMIENTO </a:t>
                      </a:r>
                    </a:p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6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>
                          <a:solidFill>
                            <a:srgbClr val="0099FF"/>
                          </a:solidFill>
                        </a:rPr>
                        <a:t>Cumplimiento Parcial</a:t>
                      </a:r>
                    </a:p>
                    <a:p>
                      <a:endParaRPr lang="es-CO" dirty="0">
                        <a:solidFill>
                          <a:srgbClr val="0099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/>
                        <a:t>SE REQUIERE PLAN DE MEJORA</a:t>
                      </a:r>
                    </a:p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6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>
                          <a:solidFill>
                            <a:srgbClr val="0099FF"/>
                          </a:solidFill>
                        </a:rPr>
                        <a:t>Incumplimiento</a:t>
                      </a:r>
                    </a:p>
                    <a:p>
                      <a:endParaRPr lang="es-CO" dirty="0">
                        <a:solidFill>
                          <a:srgbClr val="0099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4" name="Conector recto de flecha 3"/>
          <p:cNvCxnSpPr/>
          <p:nvPr/>
        </p:nvCxnSpPr>
        <p:spPr>
          <a:xfrm>
            <a:off x="4234543" y="3015343"/>
            <a:ext cx="1861457" cy="174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V="1">
            <a:off x="4081332" y="3341914"/>
            <a:ext cx="2013857" cy="6493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893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2"/>
            <a:ext cx="10515600" cy="694226"/>
          </a:xfrm>
        </p:spPr>
        <p:txBody>
          <a:bodyPr>
            <a:normAutofit/>
          </a:bodyPr>
          <a:lstStyle/>
          <a:p>
            <a:r>
              <a:rPr lang="es-CO" sz="3200" b="1" dirty="0">
                <a:latin typeface="+mn-lt"/>
              </a:rPr>
              <a:t>Conclusiones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871870"/>
            <a:ext cx="10421679" cy="4844647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CO" sz="1800" b="1" dirty="0">
                <a:latin typeface="+mn-lt"/>
              </a:rPr>
              <a:t>¿Que hacer en caso de que el superior inmediato presente renuncia al empleo de nivel Directivo?.   El superior</a:t>
            </a:r>
            <a:r>
              <a:rPr lang="es-CO" sz="1800" dirty="0">
                <a:latin typeface="+mn-lt"/>
              </a:rPr>
              <a:t> deberá dejar constancia del </a:t>
            </a:r>
            <a:r>
              <a:rPr lang="es-CO" sz="1800" b="1" u="sng" dirty="0">
                <a:latin typeface="+mn-lt"/>
              </a:rPr>
              <a:t>seguimiento realizado </a:t>
            </a:r>
            <a:r>
              <a:rPr lang="es-CO" sz="1800" dirty="0">
                <a:latin typeface="+mn-lt"/>
              </a:rPr>
              <a:t>y refrendarlo en el portafolio de evidencias, sin que implique calificación de la servidora/</a:t>
            </a:r>
            <a:r>
              <a:rPr lang="es-CO" sz="1800" dirty="0" err="1">
                <a:latin typeface="+mn-lt"/>
              </a:rPr>
              <a:t>or</a:t>
            </a:r>
            <a:r>
              <a:rPr lang="es-CO" sz="1800" dirty="0">
                <a:latin typeface="+mn-lt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sz="1800" b="1" dirty="0">
                <a:latin typeface="+mn-lt"/>
              </a:rPr>
              <a:t>¿Que sucede si el superior, Empleada/provisional o ambos no desarrollan este proceso?.  </a:t>
            </a:r>
            <a:r>
              <a:rPr lang="es-CO" sz="1800" dirty="0">
                <a:latin typeface="+mn-lt"/>
              </a:rPr>
              <a:t>Deberá</a:t>
            </a:r>
            <a:r>
              <a:rPr lang="es-CO" sz="1800" b="1" dirty="0">
                <a:latin typeface="+mn-lt"/>
              </a:rPr>
              <a:t> </a:t>
            </a:r>
            <a:r>
              <a:rPr lang="es-CO" sz="1800" dirty="0">
                <a:latin typeface="+mn-lt"/>
              </a:rPr>
              <a:t>comunicarse a la Dirección de Talento Humano, y por su conducto a la Subsecretaría de Gestión Corporativa, instancia disciplinaria en la entidad, debido a que la adopción del sistema es vinculante para las partes.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sz="1800" b="1" dirty="0">
                <a:latin typeface="+mn-lt"/>
              </a:rPr>
              <a:t>¿Los formatos diligenciados y firmados donde deben reposar? Deberán ser enviados </a:t>
            </a:r>
            <a:r>
              <a:rPr lang="es-CO" sz="1800" dirty="0">
                <a:latin typeface="+mn-lt"/>
              </a:rPr>
              <a:t>dentro de los dos (2) días hábiles siguientes a los tiempos establecidos para adelantar cada fase</a:t>
            </a:r>
            <a:r>
              <a:rPr lang="es-CO" sz="1800" b="1" dirty="0">
                <a:latin typeface="+mn-lt"/>
              </a:rPr>
              <a:t> a través de memorando, a la Dirección de Talento Humano </a:t>
            </a:r>
            <a:r>
              <a:rPr lang="es-CO" sz="1800" dirty="0">
                <a:latin typeface="+mn-lt"/>
              </a:rPr>
              <a:t>para que obre en las respectivas hojas de vida.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sz="1800" b="1" dirty="0">
                <a:latin typeface="+mn-lt"/>
              </a:rPr>
              <a:t>¿Que hacer en caso de incapacidades, vacaciones, licencias, suspensiones u otros hechos por parte de la servidora/</a:t>
            </a:r>
            <a:r>
              <a:rPr lang="es-CO" sz="1800" b="1" dirty="0" err="1">
                <a:latin typeface="+mn-lt"/>
              </a:rPr>
              <a:t>or</a:t>
            </a:r>
            <a:r>
              <a:rPr lang="es-CO" sz="1800" dirty="0">
                <a:latin typeface="+mn-lt"/>
              </a:rPr>
              <a:t>?.  </a:t>
            </a:r>
            <a:r>
              <a:rPr lang="es-CO" sz="1800" b="1" dirty="0">
                <a:latin typeface="+mn-lt"/>
              </a:rPr>
              <a:t>El superior, ambos o Empleada/o</a:t>
            </a:r>
            <a:r>
              <a:rPr lang="es-CO" sz="1800" dirty="0">
                <a:latin typeface="+mn-lt"/>
              </a:rPr>
              <a:t>, deberá dejar constancia de ello, en el portafolio de evidencias, en tanto este tiempo no es exigible para la entrega de productos.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sz="1800" b="1" dirty="0">
                <a:latin typeface="+mn-lt"/>
              </a:rPr>
              <a:t>¿ Que hacer en caso de incapacidades, vacaciones, licencias, suspensiones u otros hechos por parte del Superior</a:t>
            </a:r>
            <a:r>
              <a:rPr lang="es-CO" sz="1800" dirty="0">
                <a:latin typeface="+mn-lt"/>
              </a:rPr>
              <a:t>?  </a:t>
            </a:r>
            <a:r>
              <a:rPr lang="es-CO" sz="1800" b="1" dirty="0">
                <a:latin typeface="+mn-lt"/>
              </a:rPr>
              <a:t>La Empleada/o documentará su desempeño </a:t>
            </a:r>
            <a:r>
              <a:rPr lang="es-CO" sz="1800" dirty="0">
                <a:latin typeface="+mn-lt"/>
              </a:rPr>
              <a:t>en el portafolio de evidencias, a fin de contar con los soportes para la valoración de su gestión, para que quien efectué esta labor, sea el superior o a quien se haya designado, adelante esta actividad con objetividad.</a:t>
            </a:r>
          </a:p>
        </p:txBody>
      </p:sp>
    </p:spTree>
    <p:extLst>
      <p:ext uri="{BB962C8B-B14F-4D97-AF65-F5344CB8AC3E}">
        <p14:creationId xmlns:p14="http://schemas.microsoft.com/office/powerpoint/2010/main" val="3754645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CO" dirty="0"/>
            </a:br>
            <a:r>
              <a:rPr lang="es-CO" sz="2800" b="1" dirty="0">
                <a:latin typeface="+mn-lt"/>
              </a:rPr>
              <a:t>PLAN DE MEJORAMIENTO </a:t>
            </a:r>
            <a:br>
              <a:rPr lang="es-CO" sz="2800" dirty="0">
                <a:latin typeface="+mn-lt"/>
              </a:rPr>
            </a:br>
            <a:endParaRPr lang="es-CO" sz="28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CO" dirty="0">
                <a:latin typeface="+mn-lt"/>
              </a:rPr>
              <a:t>Deberá ser suscrito entre la/el Servidora/</a:t>
            </a:r>
            <a:r>
              <a:rPr lang="es-CO" dirty="0" err="1">
                <a:latin typeface="+mn-lt"/>
              </a:rPr>
              <a:t>or</a:t>
            </a:r>
            <a:r>
              <a:rPr lang="es-CO" dirty="0">
                <a:latin typeface="+mn-lt"/>
              </a:rPr>
              <a:t> Provisional y la/el Superior Inmediata/o.</a:t>
            </a:r>
          </a:p>
          <a:p>
            <a:pPr algn="just"/>
            <a:r>
              <a:rPr lang="es-CO" dirty="0">
                <a:latin typeface="+mn-lt"/>
              </a:rPr>
              <a:t>Sera obligatorio para aquellas/os servidoras/es que no hayan alcanzado el </a:t>
            </a:r>
            <a:r>
              <a:rPr lang="es-CO" i="1" dirty="0">
                <a:latin typeface="+mn-lt"/>
              </a:rPr>
              <a:t>Pleno cumplimiento </a:t>
            </a:r>
            <a:r>
              <a:rPr lang="es-CO" dirty="0">
                <a:latin typeface="+mn-lt"/>
              </a:rPr>
              <a:t>del </a:t>
            </a:r>
            <a:r>
              <a:rPr lang="es-CO" i="1" dirty="0">
                <a:latin typeface="+mn-lt"/>
              </a:rPr>
              <a:t>Plan de Trabajo</a:t>
            </a:r>
            <a:r>
              <a:rPr lang="es-CO" dirty="0">
                <a:latin typeface="+mn-lt"/>
              </a:rPr>
              <a:t>, tanto en el </a:t>
            </a:r>
            <a:r>
              <a:rPr lang="es-CO" i="1" dirty="0">
                <a:latin typeface="+mn-lt"/>
              </a:rPr>
              <a:t>Componente Laboral </a:t>
            </a:r>
            <a:r>
              <a:rPr lang="es-CO" dirty="0">
                <a:latin typeface="+mn-lt"/>
              </a:rPr>
              <a:t>como en el </a:t>
            </a:r>
            <a:r>
              <a:rPr lang="es-CO" i="1" dirty="0">
                <a:latin typeface="+mn-lt"/>
              </a:rPr>
              <a:t>Componente Comportamental </a:t>
            </a:r>
            <a:r>
              <a:rPr lang="es-CO" dirty="0">
                <a:latin typeface="+mn-lt"/>
              </a:rPr>
              <a:t>o en ambos.</a:t>
            </a:r>
          </a:p>
          <a:p>
            <a:pPr algn="just"/>
            <a:r>
              <a:rPr lang="es-CO" dirty="0">
                <a:latin typeface="+mn-lt"/>
              </a:rPr>
              <a:t>El Plan de Mejoramiento tiene un carácter semestral y es aplicable dentro de los seis (6) meses siguientes a la valoración de la gestión que motiva su realización. Se desarrolla de manera simultánea con el Plan de Trabajo general del Sistema de Evaluación del siguiente semestre.</a:t>
            </a:r>
          </a:p>
          <a:p>
            <a:pPr algn="just"/>
            <a:r>
              <a:rPr lang="es-CO" dirty="0">
                <a:latin typeface="+mn-lt"/>
              </a:rPr>
              <a:t>Tiene un seguimiento inicial a la mitad del semestre y otro definitivo, al finalizar el semestre.</a:t>
            </a:r>
          </a:p>
        </p:txBody>
      </p:sp>
    </p:spTree>
    <p:extLst>
      <p:ext uri="{BB962C8B-B14F-4D97-AF65-F5344CB8AC3E}">
        <p14:creationId xmlns:p14="http://schemas.microsoft.com/office/powerpoint/2010/main" val="604732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1"/>
            <a:ext cx="10515600" cy="345883"/>
          </a:xfrm>
        </p:spPr>
        <p:txBody>
          <a:bodyPr>
            <a:normAutofit fontScale="90000"/>
          </a:bodyPr>
          <a:lstStyle/>
          <a:p>
            <a:r>
              <a:rPr lang="es-CO" dirty="0">
                <a:latin typeface="+mn-lt"/>
              </a:rPr>
              <a:t>PLAN DE MEJORA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936171"/>
            <a:ext cx="10515600" cy="4341682"/>
          </a:xfrm>
        </p:spPr>
        <p:txBody>
          <a:bodyPr>
            <a:normAutofit/>
          </a:bodyPr>
          <a:lstStyle/>
          <a:p>
            <a:pPr algn="just"/>
            <a:r>
              <a:rPr lang="es-CO" sz="2600" dirty="0">
                <a:latin typeface="+mn-lt"/>
              </a:rPr>
              <a:t>Las acciones de Mejora se encuentran establecidas en el formato para el componente laboral y comportamental.</a:t>
            </a:r>
          </a:p>
          <a:p>
            <a:pPr algn="just"/>
            <a:r>
              <a:rPr lang="es-CO" sz="2600" dirty="0">
                <a:latin typeface="+mn-lt"/>
              </a:rPr>
              <a:t>Son 2 acciones de mejora del componente laboral, por cada uno de los criterios de valoración de características, tiempos y condiciones de calidad. </a:t>
            </a:r>
          </a:p>
          <a:p>
            <a:pPr algn="just"/>
            <a:r>
              <a:rPr lang="es-CO" sz="2600" dirty="0">
                <a:latin typeface="+mn-lt"/>
              </a:rPr>
              <a:t>1 acción de mejora del componente comportamental, por cada una de las competencias.</a:t>
            </a:r>
          </a:p>
          <a:p>
            <a:pPr algn="just"/>
            <a:r>
              <a:rPr lang="es-CO" sz="2600" dirty="0">
                <a:latin typeface="+mn-lt"/>
              </a:rPr>
              <a:t> Las acciones son demostrativas de lo que la/el servidora/</a:t>
            </a:r>
            <a:r>
              <a:rPr lang="es-CO" sz="2600" dirty="0" err="1">
                <a:latin typeface="+mn-lt"/>
              </a:rPr>
              <a:t>or</a:t>
            </a:r>
            <a:r>
              <a:rPr lang="es-CO" sz="2600" dirty="0">
                <a:latin typeface="+mn-lt"/>
              </a:rPr>
              <a:t> debe implementar, desarrollar o fortalecer para superar las dificultades o falencias identificadas.</a:t>
            </a:r>
          </a:p>
        </p:txBody>
      </p:sp>
    </p:spTree>
    <p:extLst>
      <p:ext uri="{BB962C8B-B14F-4D97-AF65-F5344CB8AC3E}">
        <p14:creationId xmlns:p14="http://schemas.microsoft.com/office/powerpoint/2010/main" val="916162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00743"/>
            <a:ext cx="10515600" cy="4777110"/>
          </a:xfrm>
        </p:spPr>
        <p:txBody>
          <a:bodyPr/>
          <a:lstStyle/>
          <a:p>
            <a:pPr marL="0" indent="0">
              <a:buNone/>
            </a:pPr>
            <a:r>
              <a:rPr lang="es-CO" sz="2600" u="sng" dirty="0">
                <a:latin typeface="Times" panose="02020603050405020304" pitchFamily="18" charset="0"/>
              </a:rPr>
              <a:t>El desplegable habilita listado de validación, en las casillas de seguimiento, con las siguientes alternativas: </a:t>
            </a:r>
          </a:p>
          <a:p>
            <a:r>
              <a:rPr lang="es-CO" sz="2600" dirty="0">
                <a:latin typeface="Times" panose="02020603050405020304" pitchFamily="18" charset="0"/>
              </a:rPr>
              <a:t>La/El servidora/</a:t>
            </a:r>
            <a:r>
              <a:rPr lang="es-CO" sz="2600" dirty="0" err="1">
                <a:latin typeface="Times" panose="02020603050405020304" pitchFamily="18" charset="0"/>
              </a:rPr>
              <a:t>or</a:t>
            </a:r>
            <a:r>
              <a:rPr lang="es-CO" sz="2600" dirty="0">
                <a:latin typeface="Times" panose="02020603050405020304" pitchFamily="18" charset="0"/>
              </a:rPr>
              <a:t> ha incorporado la acción de mejora, superando con ello las dificultades previas.</a:t>
            </a:r>
          </a:p>
          <a:p>
            <a:r>
              <a:rPr lang="es-CO" sz="2600" dirty="0">
                <a:latin typeface="Times" panose="02020603050405020304" pitchFamily="18" charset="0"/>
              </a:rPr>
              <a:t> La/El servidora/</a:t>
            </a:r>
            <a:r>
              <a:rPr lang="es-CO" sz="2600" dirty="0" err="1">
                <a:latin typeface="Times" panose="02020603050405020304" pitchFamily="18" charset="0"/>
              </a:rPr>
              <a:t>or</a:t>
            </a:r>
            <a:r>
              <a:rPr lang="es-CO" sz="2600" dirty="0">
                <a:latin typeface="Times" panose="02020603050405020304" pitchFamily="18" charset="0"/>
              </a:rPr>
              <a:t> ha incorporado parciamente la acción de mejora, requiere mayor disposición y/o acompañamiento.</a:t>
            </a:r>
          </a:p>
          <a:p>
            <a:r>
              <a:rPr lang="es-CO" sz="2600" dirty="0">
                <a:latin typeface="Times" panose="02020603050405020304" pitchFamily="18" charset="0"/>
              </a:rPr>
              <a:t>La/El servidora/</a:t>
            </a:r>
            <a:r>
              <a:rPr lang="es-CO" sz="2600" dirty="0" err="1">
                <a:latin typeface="Times" panose="02020603050405020304" pitchFamily="18" charset="0"/>
              </a:rPr>
              <a:t>or</a:t>
            </a:r>
            <a:r>
              <a:rPr lang="es-CO" sz="2600" dirty="0">
                <a:latin typeface="Times" panose="02020603050405020304" pitchFamily="18" charset="0"/>
              </a:rPr>
              <a:t> mantiene las prácticas y actitudes que motivaron la acción de mejora. Se muestra resistente al cambio.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49439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2534" y="180734"/>
            <a:ext cx="9916886" cy="853410"/>
          </a:xfrm>
        </p:spPr>
        <p:txBody>
          <a:bodyPr>
            <a:noAutofit/>
          </a:bodyPr>
          <a:lstStyle/>
          <a:p>
            <a:r>
              <a:rPr lang="es-CO" sz="3200" b="1" dirty="0">
                <a:latin typeface="+mj-lt"/>
              </a:rPr>
              <a:t>Plan de Mejora 2018-2019</a:t>
            </a:r>
            <a:endParaRPr lang="es-CO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641226"/>
              </p:ext>
            </p:extLst>
          </p:nvPr>
        </p:nvGraphicFramePr>
        <p:xfrm>
          <a:off x="838199" y="3211286"/>
          <a:ext cx="10624457" cy="2688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Menos 7"/>
          <p:cNvSpPr/>
          <p:nvPr/>
        </p:nvSpPr>
        <p:spPr>
          <a:xfrm>
            <a:off x="6621558" y="3029130"/>
            <a:ext cx="4391240" cy="1390332"/>
          </a:xfrm>
          <a:prstGeom prst="mathMinus">
            <a:avLst>
              <a:gd name="adj1" fmla="val 2923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1° de junio al 31 de julio de 2017.</a:t>
            </a:r>
          </a:p>
        </p:txBody>
      </p:sp>
      <p:sp>
        <p:nvSpPr>
          <p:cNvPr id="3" name="Rectángulo 2"/>
          <p:cNvSpPr/>
          <p:nvPr/>
        </p:nvSpPr>
        <p:spPr>
          <a:xfrm>
            <a:off x="968827" y="974935"/>
            <a:ext cx="1004397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dirty="0"/>
              <a:t>Año 2018. </a:t>
            </a:r>
            <a:r>
              <a:rPr lang="es-CO" dirty="0"/>
              <a:t>Del 1° de febrero de 2018 al 31 de enero de 2019.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dirty="0"/>
              <a:t>Plan de Mejora por el período comprendido entre el 1° de febrero y el 31 de julio de 2018</a:t>
            </a:r>
          </a:p>
          <a:p>
            <a:r>
              <a:rPr lang="es-CO" b="1" dirty="0"/>
              <a:t>Primer Seguimiento: 31 de Octubre de 2018.</a:t>
            </a:r>
          </a:p>
          <a:p>
            <a:r>
              <a:rPr lang="es-CO" b="1" dirty="0"/>
              <a:t>Segundo Seguimiento: 31 de enero de 2019.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dirty="0"/>
              <a:t>Plan de Mejora por el período comprendido entre el 1° de Agosto de 2018 y el 31 de Enero de 2019.</a:t>
            </a:r>
          </a:p>
          <a:p>
            <a:r>
              <a:rPr lang="es-CO" b="1" dirty="0"/>
              <a:t>Primer Seguimiento: 31 de abril de 2019.</a:t>
            </a:r>
          </a:p>
          <a:p>
            <a:r>
              <a:rPr lang="es-CO" b="1" dirty="0"/>
              <a:t>Segundo Seguimiento: 31 de julio de 2019.</a:t>
            </a:r>
          </a:p>
          <a:p>
            <a:endParaRPr lang="es-CO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CO" dirty="0"/>
          </a:p>
        </p:txBody>
      </p:sp>
      <p:sp>
        <p:nvSpPr>
          <p:cNvPr id="5" name="Rectángulo 4"/>
          <p:cNvSpPr/>
          <p:nvPr/>
        </p:nvSpPr>
        <p:spPr>
          <a:xfrm>
            <a:off x="5074773" y="4746170"/>
            <a:ext cx="1832077" cy="1153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000" b="1" dirty="0"/>
              <a:t>Seguimiento: 31 de enero de 2019.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7897086" y="4675492"/>
            <a:ext cx="1832077" cy="1153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000" b="1" dirty="0"/>
              <a:t>Seguimiento: 31 de abril de 2019.</a:t>
            </a:r>
            <a:endParaRPr lang="es-CO" sz="1000" dirty="0"/>
          </a:p>
        </p:txBody>
      </p:sp>
    </p:spTree>
    <p:extLst>
      <p:ext uri="{BB962C8B-B14F-4D97-AF65-F5344CB8AC3E}">
        <p14:creationId xmlns:p14="http://schemas.microsoft.com/office/powerpoint/2010/main" val="4042287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C33A16-6245-439E-830B-F4E004A2F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FORMATOS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E82917-FBA0-41E8-8C7B-7D048933D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>
                <a:hlinkClick r:id="rId2" action="ppaction://hlinkfile"/>
              </a:rPr>
              <a:t>Instrumento_Evaluacion_Gestion</a:t>
            </a:r>
            <a:r>
              <a:rPr lang="es-ES" dirty="0">
                <a:hlinkClick r:id="rId2" action="ppaction://hlinkfile"/>
              </a:rPr>
              <a:t>_ </a:t>
            </a:r>
            <a:r>
              <a:rPr lang="es-ES" dirty="0" err="1">
                <a:hlinkClick r:id="rId2" action="ppaction://hlinkfile"/>
              </a:rPr>
              <a:t>Empleados_Provisionales</a:t>
            </a:r>
            <a:r>
              <a:rPr lang="es-ES" dirty="0">
                <a:hlinkClick r:id="rId2" action="ppaction://hlinkfile"/>
              </a:rPr>
              <a:t> (1).xlsx</a:t>
            </a:r>
            <a:endParaRPr lang="es-ES" dirty="0"/>
          </a:p>
          <a:p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8F5C7CE-D858-40A7-9B75-DEBB47795FB6}"/>
              </a:ext>
            </a:extLst>
          </p:cNvPr>
          <p:cNvSpPr txBox="1"/>
          <p:nvPr/>
        </p:nvSpPr>
        <p:spPr>
          <a:xfrm>
            <a:off x="1201479" y="3105834"/>
            <a:ext cx="6791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hlinkClick r:id="rId3"/>
              </a:rPr>
              <a:t>https://www.youtube.com/watch?v=p4MMuesoseI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45532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3505" y="1688226"/>
            <a:ext cx="9252097" cy="1437746"/>
          </a:xfrm>
        </p:spPr>
        <p:txBody>
          <a:bodyPr>
            <a:noAutofit/>
          </a:bodyPr>
          <a:lstStyle/>
          <a:p>
            <a:r>
              <a:rPr lang="es-CO" b="1" dirty="0"/>
              <a:t>Sistema de evaluación de la gestión de servidoras/es nombradas/os en Provisionalidad.</a:t>
            </a:r>
            <a:endParaRPr lang="es-CO" b="1" dirty="0">
              <a:latin typeface="+mj-lt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7081282" y="4581886"/>
            <a:ext cx="4529471" cy="11809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Dirección de Talento Humano </a:t>
            </a:r>
          </a:p>
          <a:p>
            <a:pPr marL="0" indent="0" algn="ctr">
              <a:buNone/>
            </a:pP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Enero de 2019</a:t>
            </a:r>
          </a:p>
        </p:txBody>
      </p:sp>
    </p:spTree>
    <p:extLst>
      <p:ext uri="{BB962C8B-B14F-4D97-AF65-F5344CB8AC3E}">
        <p14:creationId xmlns:p14="http://schemas.microsoft.com/office/powerpoint/2010/main" val="1838705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3505" y="1688226"/>
            <a:ext cx="9252097" cy="1437746"/>
          </a:xfrm>
        </p:spPr>
        <p:txBody>
          <a:bodyPr>
            <a:noAutofit/>
          </a:bodyPr>
          <a:lstStyle/>
          <a:p>
            <a:r>
              <a:rPr lang="es-CO" b="1" dirty="0"/>
              <a:t>Sistema de evaluación de la gestión </a:t>
            </a:r>
            <a:br>
              <a:rPr lang="es-CO" b="1" dirty="0"/>
            </a:br>
            <a:r>
              <a:rPr lang="es-CO" b="1" dirty="0"/>
              <a:t>de servidoras/es nombradas/os en provisionalidad</a:t>
            </a:r>
            <a:endParaRPr lang="es-CO" b="1" dirty="0">
              <a:latin typeface="+mj-lt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7081282" y="4581886"/>
            <a:ext cx="4529471" cy="11809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Dirección de Talento Humano </a:t>
            </a:r>
          </a:p>
          <a:p>
            <a:pPr marL="0" indent="0" algn="ctr">
              <a:buNone/>
            </a:pP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Enero de 2019</a:t>
            </a:r>
          </a:p>
        </p:txBody>
      </p:sp>
    </p:spTree>
    <p:extLst>
      <p:ext uri="{BB962C8B-B14F-4D97-AF65-F5344CB8AC3E}">
        <p14:creationId xmlns:p14="http://schemas.microsoft.com/office/powerpoint/2010/main" val="3118527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567993"/>
          </a:xfrm>
          <a:noFill/>
        </p:spPr>
        <p:txBody>
          <a:bodyPr>
            <a:noAutofit/>
          </a:bodyPr>
          <a:lstStyle/>
          <a:p>
            <a:r>
              <a:rPr lang="es-CO" sz="3200" b="1" dirty="0">
                <a:latin typeface="+mj-lt"/>
              </a:rPr>
              <a:t>Fases del sistema</a:t>
            </a:r>
          </a:p>
        </p:txBody>
      </p:sp>
      <p:graphicFrame>
        <p:nvGraphicFramePr>
          <p:cNvPr id="7" name="16 Diagrama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0327265"/>
              </p:ext>
            </p:extLst>
          </p:nvPr>
        </p:nvGraphicFramePr>
        <p:xfrm>
          <a:off x="674914" y="1208315"/>
          <a:ext cx="10461172" cy="4357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8927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2534" y="180733"/>
            <a:ext cx="9916886" cy="1092339"/>
          </a:xfrm>
        </p:spPr>
        <p:txBody>
          <a:bodyPr>
            <a:noAutofit/>
          </a:bodyPr>
          <a:lstStyle/>
          <a:p>
            <a:r>
              <a:rPr lang="es-CO" sz="3200" b="1" dirty="0">
                <a:latin typeface="+mj-lt"/>
              </a:rPr>
              <a:t>Período de evaluación/2018-2019 </a:t>
            </a:r>
            <a:br>
              <a:rPr lang="es-CO" sz="3200" b="1" dirty="0">
                <a:latin typeface="+mj-lt"/>
              </a:rPr>
            </a:br>
            <a:r>
              <a:rPr lang="es-CO" sz="3200" b="1" dirty="0">
                <a:latin typeface="+mj-lt"/>
              </a:rPr>
              <a:t>Fechas de diligenciamiento</a:t>
            </a:r>
            <a:endParaRPr lang="es-CO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739030"/>
              </p:ext>
            </p:extLst>
          </p:nvPr>
        </p:nvGraphicFramePr>
        <p:xfrm>
          <a:off x="838200" y="2645229"/>
          <a:ext cx="10624456" cy="3254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Menos 7"/>
          <p:cNvSpPr/>
          <p:nvPr/>
        </p:nvSpPr>
        <p:spPr>
          <a:xfrm>
            <a:off x="4971494" y="2225876"/>
            <a:ext cx="4391240" cy="1390332"/>
          </a:xfrm>
          <a:prstGeom prst="mathMinus">
            <a:avLst>
              <a:gd name="adj1" fmla="val 2923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2do Período. 1 ° de agosto de 2018 al 31 de Enero de 2019.</a:t>
            </a:r>
          </a:p>
        </p:txBody>
      </p:sp>
      <p:sp>
        <p:nvSpPr>
          <p:cNvPr id="9" name="Menos 8"/>
          <p:cNvSpPr/>
          <p:nvPr/>
        </p:nvSpPr>
        <p:spPr>
          <a:xfrm>
            <a:off x="1077685" y="2035629"/>
            <a:ext cx="5046668" cy="1770827"/>
          </a:xfrm>
          <a:prstGeom prst="mathMinu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1er Período. 1° de febrero al 31 de julio de 2018.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077684" y="1412607"/>
            <a:ext cx="100439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dirty="0"/>
              <a:t>Del 1° de febrero de 2018 al 31 de enero de 2019, con dos períodos semestrales de evaluación. (Retiro del servicio).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dirty="0"/>
              <a:t>Año 2019. </a:t>
            </a:r>
            <a:r>
              <a:rPr lang="es-CO" dirty="0"/>
              <a:t>Del 1° de agosto de 2018 al 31 de enero de 2019.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dirty="0"/>
              <a:t>Nuevas vinculaciones – </a:t>
            </a:r>
            <a:r>
              <a:rPr lang="es-CO" dirty="0"/>
              <a:t>A partir de los 30 días siguientes a la posesión al 31 de enero del año siguiente.</a:t>
            </a:r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7504966" y="4225808"/>
            <a:ext cx="2133600" cy="1371600"/>
          </a:xfrm>
          <a:prstGeom prst="rect">
            <a:avLst/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CO" sz="1300" b="1" dirty="0">
                <a:solidFill>
                  <a:schemeClr val="tx1"/>
                </a:solidFill>
              </a:rPr>
              <a:t>3. Fase de Valoración del segundo semestre.</a:t>
            </a:r>
          </a:p>
          <a:p>
            <a:pPr lvl="0"/>
            <a:r>
              <a:rPr lang="es-CO" sz="1300" dirty="0">
                <a:solidFill>
                  <a:schemeClr val="tx1"/>
                </a:solidFill>
              </a:rPr>
              <a:t>Dentro de los primeros </a:t>
            </a:r>
            <a:r>
              <a:rPr lang="es-CO" sz="1300" b="1" dirty="0">
                <a:solidFill>
                  <a:schemeClr val="tx1"/>
                </a:solidFill>
              </a:rPr>
              <a:t>15 </a:t>
            </a:r>
            <a:r>
              <a:rPr lang="es-CO" sz="1300" dirty="0">
                <a:solidFill>
                  <a:schemeClr val="tx1"/>
                </a:solidFill>
              </a:rPr>
              <a:t>días hábiles del mes de </a:t>
            </a:r>
            <a:r>
              <a:rPr lang="es-CO" sz="1300" b="1" dirty="0">
                <a:solidFill>
                  <a:schemeClr val="tx1"/>
                </a:solidFill>
              </a:rPr>
              <a:t>febrero del 2019.</a:t>
            </a:r>
            <a:endParaRPr lang="es-CO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853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2"/>
            <a:ext cx="10515600" cy="977254"/>
          </a:xfrm>
        </p:spPr>
        <p:txBody>
          <a:bodyPr>
            <a:normAutofit fontScale="90000"/>
          </a:bodyPr>
          <a:lstStyle/>
          <a:p>
            <a:r>
              <a:rPr lang="es-CO" dirty="0">
                <a:solidFill>
                  <a:schemeClr val="tx1"/>
                </a:solidFill>
                <a:latin typeface="+mn-lt"/>
              </a:rPr>
              <a:t>Período de evaluación/ 2019-2020</a:t>
            </a:r>
            <a:br>
              <a:rPr lang="es-CO" dirty="0">
                <a:solidFill>
                  <a:schemeClr val="tx1"/>
                </a:solidFill>
                <a:latin typeface="+mn-lt"/>
              </a:rPr>
            </a:br>
            <a:r>
              <a:rPr lang="es-CO" dirty="0">
                <a:solidFill>
                  <a:schemeClr val="tx1"/>
                </a:solidFill>
                <a:latin typeface="+mn-lt"/>
              </a:rPr>
              <a:t>Fechas de diligenciamiento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17172"/>
            <a:ext cx="10515600" cy="1404258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800" dirty="0">
                <a:latin typeface="Times" panose="02020603050405020304" pitchFamily="18" charset="0"/>
              </a:rPr>
              <a:t>Año 2019. Del 1° de febrero de 2019 al 31 de enero de 2020.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sz="1800" dirty="0">
                <a:latin typeface="Times" panose="02020603050405020304" pitchFamily="18" charset="0"/>
              </a:rPr>
              <a:t>Nuevas vinculaciones – Desde 30 días siguientes a la posesión al 31 de enero del año siguiente.</a:t>
            </a:r>
            <a:endParaRPr lang="es-MX" sz="1800" dirty="0">
              <a:latin typeface="Times" panose="02020603050405020304" pitchFamily="18" charset="0"/>
            </a:endParaRPr>
          </a:p>
          <a:p>
            <a:endParaRPr lang="es-CO" sz="1800" dirty="0"/>
          </a:p>
        </p:txBody>
      </p:sp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1057128"/>
              </p:ext>
            </p:extLst>
          </p:nvPr>
        </p:nvGraphicFramePr>
        <p:xfrm>
          <a:off x="838200" y="2645229"/>
          <a:ext cx="10624456" cy="3254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enos 4"/>
          <p:cNvSpPr/>
          <p:nvPr/>
        </p:nvSpPr>
        <p:spPr>
          <a:xfrm>
            <a:off x="1077685" y="2035629"/>
            <a:ext cx="5046668" cy="1770827"/>
          </a:xfrm>
          <a:prstGeom prst="mathMinus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>
                <a:solidFill>
                  <a:schemeClr val="tx1"/>
                </a:solidFill>
              </a:rPr>
              <a:t>1er Período. 1° de febrero de 2019 al 31 de julio de 2019. </a:t>
            </a:r>
          </a:p>
        </p:txBody>
      </p:sp>
      <p:sp>
        <p:nvSpPr>
          <p:cNvPr id="6" name="Menos 5"/>
          <p:cNvSpPr/>
          <p:nvPr/>
        </p:nvSpPr>
        <p:spPr>
          <a:xfrm>
            <a:off x="4971494" y="2225876"/>
            <a:ext cx="4391240" cy="1390332"/>
          </a:xfrm>
          <a:prstGeom prst="mathMinus">
            <a:avLst>
              <a:gd name="adj1" fmla="val 29234"/>
            </a:avLst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>
                <a:solidFill>
                  <a:schemeClr val="tx1"/>
                </a:solidFill>
              </a:rPr>
              <a:t>2do Período. 1 ° de agosto de 2019 al 31 de Enero de 2020.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837894" y="4176571"/>
            <a:ext cx="2133600" cy="1371600"/>
          </a:xfrm>
          <a:prstGeom prst="rect">
            <a:avLst/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200" b="1" dirty="0">
                <a:solidFill>
                  <a:schemeClr val="tx1"/>
                </a:solidFill>
              </a:rPr>
              <a:t>1. Fase de Formulación.  15 días hábiles de febrero de 2019.</a:t>
            </a:r>
          </a:p>
          <a:p>
            <a:pPr lvl="0"/>
            <a:endParaRPr lang="es-CO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64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723446"/>
          </a:xfrm>
        </p:spPr>
        <p:txBody>
          <a:bodyPr>
            <a:normAutofit/>
          </a:bodyPr>
          <a:lstStyle/>
          <a:p>
            <a:r>
              <a:rPr lang="es-CO" sz="3200" b="1" dirty="0">
                <a:latin typeface="+mj-lt"/>
              </a:rPr>
              <a:t>Componente Laboral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414305"/>
            <a:ext cx="5157787" cy="549003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Entregables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550269" y="1382599"/>
            <a:ext cx="5183188" cy="549003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Actividades</a:t>
            </a:r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27665739"/>
              </p:ext>
            </p:extLst>
          </p:nvPr>
        </p:nvGraphicFramePr>
        <p:xfrm>
          <a:off x="6358883" y="2136299"/>
          <a:ext cx="4837201" cy="3094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0" name="Conector recto de flecha 9"/>
          <p:cNvCxnSpPr>
            <a:cxnSpLocks/>
          </p:cNvCxnSpPr>
          <p:nvPr/>
        </p:nvCxnSpPr>
        <p:spPr>
          <a:xfrm>
            <a:off x="6550269" y="982564"/>
            <a:ext cx="1243396" cy="348602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>
            <a:cxnSpLocks/>
          </p:cNvCxnSpPr>
          <p:nvPr/>
        </p:nvCxnSpPr>
        <p:spPr>
          <a:xfrm flipH="1">
            <a:off x="4348716" y="931489"/>
            <a:ext cx="1180223" cy="36889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4" name="Marcador de contenid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1355281"/>
              </p:ext>
            </p:extLst>
          </p:nvPr>
        </p:nvGraphicFramePr>
        <p:xfrm>
          <a:off x="1197158" y="1963308"/>
          <a:ext cx="5076764" cy="3411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16207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723757"/>
              </p:ext>
            </p:extLst>
          </p:nvPr>
        </p:nvGraphicFramePr>
        <p:xfrm>
          <a:off x="701749" y="1214896"/>
          <a:ext cx="1056547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9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0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84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90523"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VERBO</a:t>
                      </a:r>
                      <a:r>
                        <a:rPr lang="es-CO" baseline="0" dirty="0"/>
                        <a:t> (No apoyar, asistir, participar, propender, velar) </a:t>
                      </a:r>
                      <a:endParaRPr lang="es-CO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ENTREGABLE/ PRODUCTO/ RESULTADO/ CARACTERÍSTICA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FINALIDAD/</a:t>
                      </a:r>
                    </a:p>
                    <a:p>
                      <a:pPr algn="ctr"/>
                      <a:r>
                        <a:rPr lang="es-CO" dirty="0"/>
                        <a:t>PLAZO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REFERENTES</a:t>
                      </a:r>
                      <a:r>
                        <a:rPr lang="es-CO" baseline="0" dirty="0"/>
                        <a:t> DE CALIDAD/NORMATIVO/ TÉCNICO/</a:t>
                      </a:r>
                      <a:endParaRPr lang="es-CO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5706">
                <a:tc>
                  <a:txBody>
                    <a:bodyPr/>
                    <a:lstStyle/>
                    <a:p>
                      <a:r>
                        <a:rPr lang="es-CO" dirty="0"/>
                        <a:t>Hacer,</a:t>
                      </a:r>
                      <a:r>
                        <a:rPr lang="es-CO" baseline="0" dirty="0"/>
                        <a:t> Efectuar, Realizar, Diseñar, Implementar, Consolidar, Proyectar, ….</a:t>
                      </a:r>
                      <a:endParaRPr lang="es-CO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  <a:p>
                      <a:r>
                        <a:rPr lang="es-CO" dirty="0"/>
                        <a:t>una investigación de…</a:t>
                      </a:r>
                    </a:p>
                    <a:p>
                      <a:r>
                        <a:rPr lang="es-CO" dirty="0"/>
                        <a:t>el</a:t>
                      </a:r>
                      <a:r>
                        <a:rPr lang="es-CO" baseline="0" dirty="0"/>
                        <a:t> inventario de…</a:t>
                      </a:r>
                    </a:p>
                    <a:p>
                      <a:r>
                        <a:rPr lang="es-CO" baseline="0" dirty="0"/>
                        <a:t>la actualización de …</a:t>
                      </a:r>
                    </a:p>
                    <a:p>
                      <a:r>
                        <a:rPr lang="es-CO" baseline="0" dirty="0"/>
                        <a:t>la socialización..</a:t>
                      </a:r>
                    </a:p>
                    <a:p>
                      <a:r>
                        <a:rPr lang="es-CO" baseline="0" dirty="0"/>
                        <a:t>el censo de …</a:t>
                      </a:r>
                    </a:p>
                    <a:p>
                      <a:r>
                        <a:rPr lang="es-CO" baseline="0" dirty="0"/>
                        <a:t>los registros de …</a:t>
                      </a:r>
                    </a:p>
                    <a:p>
                      <a:r>
                        <a:rPr lang="es-CO" baseline="0" dirty="0"/>
                        <a:t>los análisis de …</a:t>
                      </a:r>
                    </a:p>
                    <a:p>
                      <a:r>
                        <a:rPr lang="es-CO" baseline="0" dirty="0"/>
                        <a:t>los estudios de…</a:t>
                      </a:r>
                    </a:p>
                    <a:p>
                      <a:r>
                        <a:rPr lang="es-CO" baseline="0" dirty="0"/>
                        <a:t>la depuración …</a:t>
                      </a:r>
                      <a:endParaRPr lang="es-CO" dirty="0"/>
                    </a:p>
                    <a:p>
                      <a:endParaRPr lang="es-CO" dirty="0"/>
                    </a:p>
                    <a:p>
                      <a:endParaRPr lang="es-CO" dirty="0"/>
                    </a:p>
                    <a:p>
                      <a:endParaRPr lang="es-CO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Para…</a:t>
                      </a:r>
                    </a:p>
                    <a:p>
                      <a:r>
                        <a:rPr lang="es-CO" dirty="0"/>
                        <a:t>Con el fin..</a:t>
                      </a:r>
                    </a:p>
                    <a:p>
                      <a:endParaRPr lang="es-CO" dirty="0"/>
                    </a:p>
                    <a:p>
                      <a:endParaRPr lang="es-CO" dirty="0"/>
                    </a:p>
                    <a:p>
                      <a:endParaRPr lang="es-CO" dirty="0"/>
                    </a:p>
                    <a:p>
                      <a:r>
                        <a:rPr lang="es-CO" dirty="0"/>
                        <a:t>Ser entregado, </a:t>
                      </a:r>
                      <a:r>
                        <a:rPr lang="es-CO" baseline="0" dirty="0"/>
                        <a:t> en el mes…</a:t>
                      </a:r>
                      <a:endParaRPr lang="es-CO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Según…</a:t>
                      </a:r>
                    </a:p>
                    <a:p>
                      <a:r>
                        <a:rPr lang="es-CO" dirty="0"/>
                        <a:t>De acuerdo con… </a:t>
                      </a:r>
                    </a:p>
                    <a:p>
                      <a:r>
                        <a:rPr lang="es-CO" dirty="0"/>
                        <a:t>Con el fin…</a:t>
                      </a:r>
                    </a:p>
                    <a:p>
                      <a:endParaRPr lang="es-CO" dirty="0"/>
                    </a:p>
                    <a:p>
                      <a:r>
                        <a:rPr lang="es-CO" dirty="0"/>
                        <a:t>el protocolo…</a:t>
                      </a:r>
                    </a:p>
                    <a:p>
                      <a:r>
                        <a:rPr lang="es-CO" dirty="0"/>
                        <a:t>el procedimiento</a:t>
                      </a:r>
                      <a:r>
                        <a:rPr lang="es-CO" baseline="0" dirty="0"/>
                        <a:t> </a:t>
                      </a:r>
                      <a:r>
                        <a:rPr lang="es-CO" dirty="0"/>
                        <a:t>establecido…</a:t>
                      </a:r>
                    </a:p>
                    <a:p>
                      <a:r>
                        <a:rPr lang="es-CO" dirty="0"/>
                        <a:t>las normas vigentes…</a:t>
                      </a:r>
                    </a:p>
                    <a:p>
                      <a:r>
                        <a:rPr lang="es-CO" dirty="0"/>
                        <a:t>los</a:t>
                      </a:r>
                      <a:r>
                        <a:rPr lang="es-CO" baseline="0" dirty="0"/>
                        <a:t> lineamientos del área</a:t>
                      </a:r>
                    </a:p>
                    <a:p>
                      <a:r>
                        <a:rPr lang="es-CO" baseline="0" dirty="0"/>
                        <a:t>el cronograma adjunto…</a:t>
                      </a:r>
                    </a:p>
                    <a:p>
                      <a:endParaRPr lang="es-CO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723446"/>
          </a:xfrm>
        </p:spPr>
        <p:txBody>
          <a:bodyPr>
            <a:normAutofit/>
          </a:bodyPr>
          <a:lstStyle/>
          <a:p>
            <a:r>
              <a:rPr lang="es-CO" sz="3200" b="1" dirty="0">
                <a:latin typeface="+mj-lt"/>
              </a:rPr>
              <a:t>Formulación de entregables</a:t>
            </a:r>
          </a:p>
        </p:txBody>
      </p:sp>
    </p:spTree>
    <p:extLst>
      <p:ext uri="{BB962C8B-B14F-4D97-AF65-F5344CB8AC3E}">
        <p14:creationId xmlns:p14="http://schemas.microsoft.com/office/powerpoint/2010/main" val="413802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2"/>
            <a:ext cx="10515600" cy="465626"/>
          </a:xfrm>
        </p:spPr>
        <p:txBody>
          <a:bodyPr>
            <a:noAutofit/>
          </a:bodyPr>
          <a:lstStyle/>
          <a:p>
            <a:r>
              <a:rPr lang="es-CO" sz="3200" b="1" dirty="0">
                <a:latin typeface="+mj-lt"/>
              </a:rPr>
              <a:t>Componente Comportamental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116095"/>
              </p:ext>
            </p:extLst>
          </p:nvPr>
        </p:nvGraphicFramePr>
        <p:xfrm>
          <a:off x="699976" y="920886"/>
          <a:ext cx="10515600" cy="4375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4933507" y="2860158"/>
            <a:ext cx="1956391" cy="5847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03E65"/>
                </a:solidFill>
                <a:latin typeface="Gotham Rounded Medium" panose="02000000000000000000" pitchFamily="50" charset="0"/>
                <a:ea typeface="+mj-ea"/>
                <a:cs typeface="+mj-cs"/>
              </a:defRPr>
            </a:lvl1pPr>
          </a:lstStyle>
          <a:p>
            <a:r>
              <a:rPr lang="es-CO" b="1" dirty="0"/>
              <a:t>USUARIAS/OS</a:t>
            </a:r>
            <a:endParaRPr lang="es-CO" dirty="0"/>
          </a:p>
        </p:txBody>
      </p:sp>
      <p:sp>
        <p:nvSpPr>
          <p:cNvPr id="3" name="CuadroTexto 2"/>
          <p:cNvSpPr txBox="1"/>
          <p:nvPr/>
        </p:nvSpPr>
        <p:spPr>
          <a:xfrm>
            <a:off x="1132874" y="5613948"/>
            <a:ext cx="6955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hlinkClick r:id="rId7"/>
              </a:rPr>
              <a:t>https://www.youtube.com/watch?v=p4MMuesoseI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78507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2"/>
            <a:ext cx="10515600" cy="640303"/>
          </a:xfrm>
        </p:spPr>
        <p:txBody>
          <a:bodyPr/>
          <a:lstStyle/>
          <a:p>
            <a:r>
              <a:rPr lang="es-CO" sz="3200" b="1" dirty="0">
                <a:latin typeface="+mj-lt"/>
              </a:rPr>
              <a:t>2.  Fase de valoración del primer semestre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0937879"/>
              </p:ext>
            </p:extLst>
          </p:nvPr>
        </p:nvGraphicFramePr>
        <p:xfrm>
          <a:off x="838200" y="1030599"/>
          <a:ext cx="10515600" cy="4659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34774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1496</TotalTime>
  <Words>1749</Words>
  <Application>Microsoft Office PowerPoint</Application>
  <PresentationFormat>Panorámica</PresentationFormat>
  <Paragraphs>292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30" baseType="lpstr">
      <vt:lpstr>Arial</vt:lpstr>
      <vt:lpstr>Calibri</vt:lpstr>
      <vt:lpstr>Calibri Light</vt:lpstr>
      <vt:lpstr>Gotham Rounded Bold</vt:lpstr>
      <vt:lpstr>Gotham Rounded Book</vt:lpstr>
      <vt:lpstr>Gotham Rounded Light</vt:lpstr>
      <vt:lpstr>Gotham Rounded Medium</vt:lpstr>
      <vt:lpstr>Times</vt:lpstr>
      <vt:lpstr>Wingdings</vt:lpstr>
      <vt:lpstr>Tema de Office</vt:lpstr>
      <vt:lpstr>Presentación de PowerPoint</vt:lpstr>
      <vt:lpstr>Sistema de evaluación de la gestión de servidoras/es nombradas/os en Provisionalidad.</vt:lpstr>
      <vt:lpstr>Fases del sistema</vt:lpstr>
      <vt:lpstr>Período de evaluación/2018-2019  Fechas de diligenciamiento</vt:lpstr>
      <vt:lpstr>Período de evaluación/ 2019-2020 Fechas de diligenciamiento</vt:lpstr>
      <vt:lpstr>Componente Laboral</vt:lpstr>
      <vt:lpstr>Formulación de entregables</vt:lpstr>
      <vt:lpstr>Componente Comportamental</vt:lpstr>
      <vt:lpstr>2.  Fase de valoración del primer semestre</vt:lpstr>
      <vt:lpstr>3.  Fase de valoración del segundo semestre</vt:lpstr>
      <vt:lpstr>  Cumplimiento de Componente Laboral- Valoración con respecto a los criterios del entregable. </vt:lpstr>
      <vt:lpstr> Componente Comportamental -Valoración con respecto a las conductas descriptivas de cada competencia. </vt:lpstr>
      <vt:lpstr>Resultado por Entregable/Componente Laboral y Comportamental</vt:lpstr>
      <vt:lpstr>Conclusiones </vt:lpstr>
      <vt:lpstr> PLAN DE MEJORAMIENTO  </vt:lpstr>
      <vt:lpstr>PLAN DE MEJORA</vt:lpstr>
      <vt:lpstr>Presentación de PowerPoint</vt:lpstr>
      <vt:lpstr>Plan de Mejora 2018-2019</vt:lpstr>
      <vt:lpstr>FORMATOS</vt:lpstr>
      <vt:lpstr>Sistema de evaluación de la gestión  de servidoras/es nombradas/os en provisionalidad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</dc:creator>
  <cp:lastModifiedBy>YENI CAROLINA MARTINEZ BOCANEGRA</cp:lastModifiedBy>
  <cp:revision>138</cp:revision>
  <cp:lastPrinted>2017-05-12T12:10:14Z</cp:lastPrinted>
  <dcterms:created xsi:type="dcterms:W3CDTF">2016-06-13T20:23:23Z</dcterms:created>
  <dcterms:modified xsi:type="dcterms:W3CDTF">2019-01-19T16:00:51Z</dcterms:modified>
</cp:coreProperties>
</file>