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1"/>
  </p:handoutMasterIdLst>
  <p:sldIdLst>
    <p:sldId id="256" r:id="rId2"/>
    <p:sldId id="274" r:id="rId3"/>
    <p:sldId id="258" r:id="rId4"/>
    <p:sldId id="270" r:id="rId5"/>
    <p:sldId id="260" r:id="rId6"/>
    <p:sldId id="268" r:id="rId7"/>
    <p:sldId id="261" r:id="rId8"/>
    <p:sldId id="272" r:id="rId9"/>
    <p:sldId id="262" r:id="rId10"/>
    <p:sldId id="266" r:id="rId11"/>
    <p:sldId id="265" r:id="rId12"/>
    <p:sldId id="276" r:id="rId13"/>
    <p:sldId id="278" r:id="rId14"/>
    <p:sldId id="279" r:id="rId15"/>
    <p:sldId id="280" r:id="rId16"/>
    <p:sldId id="281" r:id="rId17"/>
    <p:sldId id="282" r:id="rId18"/>
    <p:sldId id="271" r:id="rId19"/>
    <p:sldId id="275" r:id="rId20"/>
  </p:sldIdLst>
  <p:sldSz cx="12192000" cy="6858000"/>
  <p:notesSz cx="7010400" cy="9296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CCECFF"/>
    <a:srgbClr val="CCFFFF"/>
    <a:srgbClr val="66CCFF"/>
    <a:srgbClr val="33CCFF"/>
    <a:srgbClr val="003E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EDBD92-45DA-46FC-A6F2-7571A5D84DC1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7362A5DE-B6A0-4FFD-A00D-2868FB70C324}">
      <dgm:prSet/>
      <dgm:spPr>
        <a:solidFill>
          <a:srgbClr val="00B0F0"/>
        </a:solidFill>
      </dgm:spPr>
      <dgm:t>
        <a:bodyPr/>
        <a:lstStyle/>
        <a:p>
          <a:pPr rtl="0"/>
          <a:r>
            <a:rPr lang="es-ES" dirty="0"/>
            <a:t>Ley 87 de 1993 </a:t>
          </a:r>
          <a:endParaRPr lang="es-CO" dirty="0"/>
        </a:p>
      </dgm:t>
    </dgm:pt>
    <dgm:pt modelId="{E33279C2-3103-4BF1-A45C-91EF87F6B97D}" type="parTrans" cxnId="{F5755291-F5ED-4534-B074-DA6C8ABA65FB}">
      <dgm:prSet/>
      <dgm:spPr/>
      <dgm:t>
        <a:bodyPr/>
        <a:lstStyle/>
        <a:p>
          <a:endParaRPr lang="es-CO"/>
        </a:p>
      </dgm:t>
    </dgm:pt>
    <dgm:pt modelId="{06F682B5-514A-4875-BFA6-EAB51988FFD7}" type="sibTrans" cxnId="{F5755291-F5ED-4534-B074-DA6C8ABA65FB}">
      <dgm:prSet/>
      <dgm:spPr/>
      <dgm:t>
        <a:bodyPr/>
        <a:lstStyle/>
        <a:p>
          <a:endParaRPr lang="es-CO"/>
        </a:p>
      </dgm:t>
    </dgm:pt>
    <dgm:pt modelId="{492B4E00-B9AF-4C23-B438-332B2E45350E}">
      <dgm:prSet/>
      <dgm:spPr>
        <a:solidFill>
          <a:srgbClr val="00B0F0"/>
        </a:solidFill>
      </dgm:spPr>
      <dgm:t>
        <a:bodyPr/>
        <a:lstStyle/>
        <a:p>
          <a:pPr rtl="0"/>
          <a:r>
            <a:rPr lang="es-ES" dirty="0"/>
            <a:t>Ley 489 de 1998</a:t>
          </a:r>
          <a:endParaRPr lang="es-CO" dirty="0"/>
        </a:p>
      </dgm:t>
    </dgm:pt>
    <dgm:pt modelId="{89D5D974-04EC-4A81-80B2-124CF74E2D14}" type="parTrans" cxnId="{2D1D093E-7053-431E-AE3B-AB941FF4F2B5}">
      <dgm:prSet/>
      <dgm:spPr/>
      <dgm:t>
        <a:bodyPr/>
        <a:lstStyle/>
        <a:p>
          <a:endParaRPr lang="es-CO"/>
        </a:p>
      </dgm:t>
    </dgm:pt>
    <dgm:pt modelId="{B3582560-0F64-4663-A00F-E2AEF5697F24}" type="sibTrans" cxnId="{2D1D093E-7053-431E-AE3B-AB941FF4F2B5}">
      <dgm:prSet/>
      <dgm:spPr/>
      <dgm:t>
        <a:bodyPr/>
        <a:lstStyle/>
        <a:p>
          <a:endParaRPr lang="es-CO"/>
        </a:p>
      </dgm:t>
    </dgm:pt>
    <dgm:pt modelId="{A71A493E-39BF-4FF5-8911-F075B9A80912}">
      <dgm:prSet/>
      <dgm:spPr>
        <a:solidFill>
          <a:srgbClr val="00B0F0"/>
        </a:solidFill>
      </dgm:spPr>
      <dgm:t>
        <a:bodyPr/>
        <a:lstStyle/>
        <a:p>
          <a:pPr rtl="0"/>
          <a:r>
            <a:rPr lang="es-ES"/>
            <a:t>Ley 909 de 2004</a:t>
          </a:r>
          <a:endParaRPr lang="es-CO"/>
        </a:p>
      </dgm:t>
    </dgm:pt>
    <dgm:pt modelId="{B0064079-FCCC-4A90-888B-067F76FC54E1}" type="parTrans" cxnId="{8E29EAA4-25DB-46ED-962A-D4D3E05BE6F5}">
      <dgm:prSet/>
      <dgm:spPr/>
      <dgm:t>
        <a:bodyPr/>
        <a:lstStyle/>
        <a:p>
          <a:endParaRPr lang="es-CO"/>
        </a:p>
      </dgm:t>
    </dgm:pt>
    <dgm:pt modelId="{BD2AFF10-A0FE-4D2B-A939-E8897E7E1BE6}" type="sibTrans" cxnId="{8E29EAA4-25DB-46ED-962A-D4D3E05BE6F5}">
      <dgm:prSet/>
      <dgm:spPr/>
      <dgm:t>
        <a:bodyPr/>
        <a:lstStyle/>
        <a:p>
          <a:endParaRPr lang="es-CO"/>
        </a:p>
      </dgm:t>
    </dgm:pt>
    <dgm:pt modelId="{2C8ABDFA-D517-41C1-B296-9888DAF2EF85}">
      <dgm:prSet/>
      <dgm:spPr>
        <a:solidFill>
          <a:srgbClr val="00B0F0"/>
        </a:solidFill>
      </dgm:spPr>
      <dgm:t>
        <a:bodyPr/>
        <a:lstStyle/>
        <a:p>
          <a:pPr rtl="0"/>
          <a:r>
            <a:rPr lang="es-ES" dirty="0"/>
            <a:t>Norma NTCGP 1000  Numeral 6.2.2</a:t>
          </a:r>
          <a:endParaRPr lang="es-CO" dirty="0"/>
        </a:p>
      </dgm:t>
    </dgm:pt>
    <dgm:pt modelId="{5040DECA-A508-4315-8AAB-DEFBD5B0B104}" type="parTrans" cxnId="{95FCFC57-44AA-4B4D-8D88-C01ECA360CC8}">
      <dgm:prSet/>
      <dgm:spPr/>
      <dgm:t>
        <a:bodyPr/>
        <a:lstStyle/>
        <a:p>
          <a:endParaRPr lang="es-CO"/>
        </a:p>
      </dgm:t>
    </dgm:pt>
    <dgm:pt modelId="{888F2750-1045-491F-BE87-1CF67456E11B}" type="sibTrans" cxnId="{95FCFC57-44AA-4B4D-8D88-C01ECA360CC8}">
      <dgm:prSet/>
      <dgm:spPr/>
      <dgm:t>
        <a:bodyPr/>
        <a:lstStyle/>
        <a:p>
          <a:endParaRPr lang="es-CO"/>
        </a:p>
      </dgm:t>
    </dgm:pt>
    <dgm:pt modelId="{22F19945-EE39-47D9-8D77-F2B9AB2E2C8A}">
      <dgm:prSet/>
      <dgm:spPr>
        <a:solidFill>
          <a:srgbClr val="00B0F0"/>
        </a:solidFill>
      </dgm:spPr>
      <dgm:t>
        <a:bodyPr/>
        <a:lstStyle/>
        <a:p>
          <a:pPr rtl="0"/>
          <a:r>
            <a:rPr lang="es-ES" dirty="0"/>
            <a:t>Conceptos del Departamento Administrativo de la Función Pública y de la Comisión Nacional del Servicio Civil.</a:t>
          </a:r>
          <a:endParaRPr lang="es-CO" dirty="0"/>
        </a:p>
      </dgm:t>
    </dgm:pt>
    <dgm:pt modelId="{AEE6B025-A02B-4AF1-9F2C-64148806692F}" type="parTrans" cxnId="{CBA5B21B-1E15-4352-9102-2A6E7231140D}">
      <dgm:prSet/>
      <dgm:spPr/>
      <dgm:t>
        <a:bodyPr/>
        <a:lstStyle/>
        <a:p>
          <a:endParaRPr lang="es-CO"/>
        </a:p>
      </dgm:t>
    </dgm:pt>
    <dgm:pt modelId="{A4813AE1-27FA-440D-BB74-FF1CE3B8C54D}" type="sibTrans" cxnId="{CBA5B21B-1E15-4352-9102-2A6E7231140D}">
      <dgm:prSet/>
      <dgm:spPr/>
      <dgm:t>
        <a:bodyPr/>
        <a:lstStyle/>
        <a:p>
          <a:endParaRPr lang="es-CO"/>
        </a:p>
      </dgm:t>
    </dgm:pt>
    <dgm:pt modelId="{F71411DD-9C12-4505-A0A1-9AA1F203C7B6}">
      <dgm:prSet/>
      <dgm:spPr>
        <a:solidFill>
          <a:srgbClr val="00B0F0"/>
        </a:solidFill>
      </dgm:spPr>
      <dgm:t>
        <a:bodyPr/>
        <a:lstStyle/>
        <a:p>
          <a:pPr rtl="0"/>
          <a:r>
            <a:rPr lang="es-CO" dirty="0"/>
            <a:t>Circular No. 14 del 19 de julio de 2016, expedida por el DASC. </a:t>
          </a:r>
        </a:p>
        <a:p>
          <a:pPr rtl="0"/>
          <a:r>
            <a:rPr lang="es-CO" dirty="0"/>
            <a:t>Protocolo y Formatos.</a:t>
          </a:r>
        </a:p>
      </dgm:t>
    </dgm:pt>
    <dgm:pt modelId="{41DB72A8-FFEA-45D5-ADD5-8D5173EF59C9}" type="parTrans" cxnId="{CC1DC7E8-7FFA-404C-ABEA-33BD27E65BFE}">
      <dgm:prSet/>
      <dgm:spPr/>
      <dgm:t>
        <a:bodyPr/>
        <a:lstStyle/>
        <a:p>
          <a:endParaRPr lang="es-CO"/>
        </a:p>
      </dgm:t>
    </dgm:pt>
    <dgm:pt modelId="{A4C865FB-F97C-473B-90E8-3B076328A2B6}" type="sibTrans" cxnId="{CC1DC7E8-7FFA-404C-ABEA-33BD27E65BFE}">
      <dgm:prSet/>
      <dgm:spPr/>
      <dgm:t>
        <a:bodyPr/>
        <a:lstStyle/>
        <a:p>
          <a:endParaRPr lang="es-CO"/>
        </a:p>
      </dgm:t>
    </dgm:pt>
    <dgm:pt modelId="{66006246-92AF-43A4-BCE1-AA4DA91D94C4}">
      <dgm:prSet/>
      <dgm:spPr>
        <a:solidFill>
          <a:srgbClr val="00B0F0"/>
        </a:solidFill>
      </dgm:spPr>
      <dgm:t>
        <a:bodyPr/>
        <a:lstStyle/>
        <a:p>
          <a:pPr rtl="0"/>
          <a:r>
            <a:rPr lang="es-CO" dirty="0"/>
            <a:t>Resolución Interna</a:t>
          </a:r>
        </a:p>
      </dgm:t>
    </dgm:pt>
    <dgm:pt modelId="{17FF648B-0CBE-4E5C-8224-D7EB92CC9435}" type="parTrans" cxnId="{39DF59FF-25F3-46FC-8799-8000AD8B39E9}">
      <dgm:prSet/>
      <dgm:spPr/>
      <dgm:t>
        <a:bodyPr/>
        <a:lstStyle/>
        <a:p>
          <a:endParaRPr lang="es-CO"/>
        </a:p>
      </dgm:t>
    </dgm:pt>
    <dgm:pt modelId="{C094A266-AF02-4459-B652-72DD1AF7FA40}" type="sibTrans" cxnId="{39DF59FF-25F3-46FC-8799-8000AD8B39E9}">
      <dgm:prSet/>
      <dgm:spPr/>
      <dgm:t>
        <a:bodyPr/>
        <a:lstStyle/>
        <a:p>
          <a:endParaRPr lang="es-CO"/>
        </a:p>
      </dgm:t>
    </dgm:pt>
    <dgm:pt modelId="{303D60E8-4615-4E09-B1C6-05D5374BB847}" type="pres">
      <dgm:prSet presAssocID="{ECEDBD92-45DA-46FC-A6F2-7571A5D84DC1}" presName="diagram" presStyleCnt="0">
        <dgm:presLayoutVars>
          <dgm:dir/>
          <dgm:resizeHandles val="exact"/>
        </dgm:presLayoutVars>
      </dgm:prSet>
      <dgm:spPr/>
    </dgm:pt>
    <dgm:pt modelId="{C70B581F-0777-4C80-B38B-98177B81DBA2}" type="pres">
      <dgm:prSet presAssocID="{7362A5DE-B6A0-4FFD-A00D-2868FB70C324}" presName="node" presStyleLbl="node1" presStyleIdx="0" presStyleCnt="7" custScaleY="77506">
        <dgm:presLayoutVars>
          <dgm:bulletEnabled val="1"/>
        </dgm:presLayoutVars>
      </dgm:prSet>
      <dgm:spPr/>
    </dgm:pt>
    <dgm:pt modelId="{AA184607-3BCE-486B-A0FF-C18A0ADB3917}" type="pres">
      <dgm:prSet presAssocID="{06F682B5-514A-4875-BFA6-EAB51988FFD7}" presName="sibTrans" presStyleCnt="0"/>
      <dgm:spPr/>
    </dgm:pt>
    <dgm:pt modelId="{F5CF825E-544F-4C23-8F15-88148F1FA73C}" type="pres">
      <dgm:prSet presAssocID="{492B4E00-B9AF-4C23-B438-332B2E45350E}" presName="node" presStyleLbl="node1" presStyleIdx="1" presStyleCnt="7" custScaleY="81554">
        <dgm:presLayoutVars>
          <dgm:bulletEnabled val="1"/>
        </dgm:presLayoutVars>
      </dgm:prSet>
      <dgm:spPr/>
    </dgm:pt>
    <dgm:pt modelId="{8E894C14-AF55-435A-9629-1ADDAAD383B8}" type="pres">
      <dgm:prSet presAssocID="{B3582560-0F64-4663-A00F-E2AEF5697F24}" presName="sibTrans" presStyleCnt="0"/>
      <dgm:spPr/>
    </dgm:pt>
    <dgm:pt modelId="{C420EF28-DAA6-484B-87E0-E7AB2FD2485A}" type="pres">
      <dgm:prSet presAssocID="{A71A493E-39BF-4FF5-8911-F075B9A80912}" presName="node" presStyleLbl="node1" presStyleIdx="2" presStyleCnt="7" custScaleY="81554">
        <dgm:presLayoutVars>
          <dgm:bulletEnabled val="1"/>
        </dgm:presLayoutVars>
      </dgm:prSet>
      <dgm:spPr/>
    </dgm:pt>
    <dgm:pt modelId="{6EEECC4A-F0B2-458F-8D48-3E08CF0AD4A1}" type="pres">
      <dgm:prSet presAssocID="{BD2AFF10-A0FE-4D2B-A939-E8897E7E1BE6}" presName="sibTrans" presStyleCnt="0"/>
      <dgm:spPr/>
    </dgm:pt>
    <dgm:pt modelId="{103ACD39-9962-45D5-A904-540E053E9D9B}" type="pres">
      <dgm:prSet presAssocID="{2C8ABDFA-D517-41C1-B296-9888DAF2EF85}" presName="node" presStyleLbl="node1" presStyleIdx="3" presStyleCnt="7" custScaleY="77506">
        <dgm:presLayoutVars>
          <dgm:bulletEnabled val="1"/>
        </dgm:presLayoutVars>
      </dgm:prSet>
      <dgm:spPr/>
    </dgm:pt>
    <dgm:pt modelId="{A97EA918-2E21-443D-92FC-E82CF940E605}" type="pres">
      <dgm:prSet presAssocID="{888F2750-1045-491F-BE87-1CF67456E11B}" presName="sibTrans" presStyleCnt="0"/>
      <dgm:spPr/>
    </dgm:pt>
    <dgm:pt modelId="{46811627-A8C0-4744-B71E-ED9B72EC7232}" type="pres">
      <dgm:prSet presAssocID="{22F19945-EE39-47D9-8D77-F2B9AB2E2C8A}" presName="node" presStyleLbl="node1" presStyleIdx="4" presStyleCnt="7" custScaleY="92857">
        <dgm:presLayoutVars>
          <dgm:bulletEnabled val="1"/>
        </dgm:presLayoutVars>
      </dgm:prSet>
      <dgm:spPr/>
    </dgm:pt>
    <dgm:pt modelId="{71EDFDE3-7C2B-4185-ABDF-513A5DD09F3D}" type="pres">
      <dgm:prSet presAssocID="{A4813AE1-27FA-440D-BB74-FF1CE3B8C54D}" presName="sibTrans" presStyleCnt="0"/>
      <dgm:spPr/>
    </dgm:pt>
    <dgm:pt modelId="{941267F6-9656-444D-BF9B-0F344BF44184}" type="pres">
      <dgm:prSet presAssocID="{F71411DD-9C12-4505-A0A1-9AA1F203C7B6}" presName="node" presStyleLbl="node1" presStyleIdx="5" presStyleCnt="7" custScaleY="91508">
        <dgm:presLayoutVars>
          <dgm:bulletEnabled val="1"/>
        </dgm:presLayoutVars>
      </dgm:prSet>
      <dgm:spPr/>
    </dgm:pt>
    <dgm:pt modelId="{E0AA00E5-4850-44D2-A357-0528E4CA56DE}" type="pres">
      <dgm:prSet presAssocID="{A4C865FB-F97C-473B-90E8-3B076328A2B6}" presName="sibTrans" presStyleCnt="0"/>
      <dgm:spPr/>
    </dgm:pt>
    <dgm:pt modelId="{88739607-1FD6-4C4C-88D5-DB0ED7508C80}" type="pres">
      <dgm:prSet presAssocID="{66006246-92AF-43A4-BCE1-AA4DA91D94C4}" presName="node" presStyleLbl="node1" presStyleIdx="6" presStyleCnt="7" custScaleY="88810">
        <dgm:presLayoutVars>
          <dgm:bulletEnabled val="1"/>
        </dgm:presLayoutVars>
      </dgm:prSet>
      <dgm:spPr/>
    </dgm:pt>
  </dgm:ptLst>
  <dgm:cxnLst>
    <dgm:cxn modelId="{CBA5B21B-1E15-4352-9102-2A6E7231140D}" srcId="{ECEDBD92-45DA-46FC-A6F2-7571A5D84DC1}" destId="{22F19945-EE39-47D9-8D77-F2B9AB2E2C8A}" srcOrd="4" destOrd="0" parTransId="{AEE6B025-A02B-4AF1-9F2C-64148806692F}" sibTransId="{A4813AE1-27FA-440D-BB74-FF1CE3B8C54D}"/>
    <dgm:cxn modelId="{B7A54B33-93B2-4BCD-916C-2332852E23BF}" type="presOf" srcId="{F71411DD-9C12-4505-A0A1-9AA1F203C7B6}" destId="{941267F6-9656-444D-BF9B-0F344BF44184}" srcOrd="0" destOrd="0" presId="urn:microsoft.com/office/officeart/2005/8/layout/default"/>
    <dgm:cxn modelId="{2D1D093E-7053-431E-AE3B-AB941FF4F2B5}" srcId="{ECEDBD92-45DA-46FC-A6F2-7571A5D84DC1}" destId="{492B4E00-B9AF-4C23-B438-332B2E45350E}" srcOrd="1" destOrd="0" parTransId="{89D5D974-04EC-4A81-80B2-124CF74E2D14}" sibTransId="{B3582560-0F64-4663-A00F-E2AEF5697F24}"/>
    <dgm:cxn modelId="{9C912541-364B-4648-B36C-B41DC0039F15}" type="presOf" srcId="{22F19945-EE39-47D9-8D77-F2B9AB2E2C8A}" destId="{46811627-A8C0-4744-B71E-ED9B72EC7232}" srcOrd="0" destOrd="0" presId="urn:microsoft.com/office/officeart/2005/8/layout/default"/>
    <dgm:cxn modelId="{652D2074-608B-4C7B-B3D7-79E1017F6746}" type="presOf" srcId="{7362A5DE-B6A0-4FFD-A00D-2868FB70C324}" destId="{C70B581F-0777-4C80-B38B-98177B81DBA2}" srcOrd="0" destOrd="0" presId="urn:microsoft.com/office/officeart/2005/8/layout/default"/>
    <dgm:cxn modelId="{95FCFC57-44AA-4B4D-8D88-C01ECA360CC8}" srcId="{ECEDBD92-45DA-46FC-A6F2-7571A5D84DC1}" destId="{2C8ABDFA-D517-41C1-B296-9888DAF2EF85}" srcOrd="3" destOrd="0" parTransId="{5040DECA-A508-4315-8AAB-DEFBD5B0B104}" sibTransId="{888F2750-1045-491F-BE87-1CF67456E11B}"/>
    <dgm:cxn modelId="{651FB584-5EBC-4207-9AAE-D7095CE35BB6}" type="presOf" srcId="{492B4E00-B9AF-4C23-B438-332B2E45350E}" destId="{F5CF825E-544F-4C23-8F15-88148F1FA73C}" srcOrd="0" destOrd="0" presId="urn:microsoft.com/office/officeart/2005/8/layout/default"/>
    <dgm:cxn modelId="{F5755291-F5ED-4534-B074-DA6C8ABA65FB}" srcId="{ECEDBD92-45DA-46FC-A6F2-7571A5D84DC1}" destId="{7362A5DE-B6A0-4FFD-A00D-2868FB70C324}" srcOrd="0" destOrd="0" parTransId="{E33279C2-3103-4BF1-A45C-91EF87F6B97D}" sibTransId="{06F682B5-514A-4875-BFA6-EAB51988FFD7}"/>
    <dgm:cxn modelId="{8E29EAA4-25DB-46ED-962A-D4D3E05BE6F5}" srcId="{ECEDBD92-45DA-46FC-A6F2-7571A5D84DC1}" destId="{A71A493E-39BF-4FF5-8911-F075B9A80912}" srcOrd="2" destOrd="0" parTransId="{B0064079-FCCC-4A90-888B-067F76FC54E1}" sibTransId="{BD2AFF10-A0FE-4D2B-A939-E8897E7E1BE6}"/>
    <dgm:cxn modelId="{25FEF6BA-4FA7-4BE3-8F4B-D0A4D46D9472}" type="presOf" srcId="{66006246-92AF-43A4-BCE1-AA4DA91D94C4}" destId="{88739607-1FD6-4C4C-88D5-DB0ED7508C80}" srcOrd="0" destOrd="0" presId="urn:microsoft.com/office/officeart/2005/8/layout/default"/>
    <dgm:cxn modelId="{AC0286BB-437D-4C84-9EFF-F3C25656FC53}" type="presOf" srcId="{A71A493E-39BF-4FF5-8911-F075B9A80912}" destId="{C420EF28-DAA6-484B-87E0-E7AB2FD2485A}" srcOrd="0" destOrd="0" presId="urn:microsoft.com/office/officeart/2005/8/layout/default"/>
    <dgm:cxn modelId="{2935C7D5-13B6-4D2B-BF12-F6C5B1F3B711}" type="presOf" srcId="{2C8ABDFA-D517-41C1-B296-9888DAF2EF85}" destId="{103ACD39-9962-45D5-A904-540E053E9D9B}" srcOrd="0" destOrd="0" presId="urn:microsoft.com/office/officeart/2005/8/layout/default"/>
    <dgm:cxn modelId="{CC1DC7E8-7FFA-404C-ABEA-33BD27E65BFE}" srcId="{ECEDBD92-45DA-46FC-A6F2-7571A5D84DC1}" destId="{F71411DD-9C12-4505-A0A1-9AA1F203C7B6}" srcOrd="5" destOrd="0" parTransId="{41DB72A8-FFEA-45D5-ADD5-8D5173EF59C9}" sibTransId="{A4C865FB-F97C-473B-90E8-3B076328A2B6}"/>
    <dgm:cxn modelId="{8B0009F7-5843-4E02-9741-4CFB10057914}" type="presOf" srcId="{ECEDBD92-45DA-46FC-A6F2-7571A5D84DC1}" destId="{303D60E8-4615-4E09-B1C6-05D5374BB847}" srcOrd="0" destOrd="0" presId="urn:microsoft.com/office/officeart/2005/8/layout/default"/>
    <dgm:cxn modelId="{39DF59FF-25F3-46FC-8799-8000AD8B39E9}" srcId="{ECEDBD92-45DA-46FC-A6F2-7571A5D84DC1}" destId="{66006246-92AF-43A4-BCE1-AA4DA91D94C4}" srcOrd="6" destOrd="0" parTransId="{17FF648B-0CBE-4E5C-8224-D7EB92CC9435}" sibTransId="{C094A266-AF02-4459-B652-72DD1AF7FA40}"/>
    <dgm:cxn modelId="{37333DF6-BDA8-4183-AEFA-DD6F33C4A8B5}" type="presParOf" srcId="{303D60E8-4615-4E09-B1C6-05D5374BB847}" destId="{C70B581F-0777-4C80-B38B-98177B81DBA2}" srcOrd="0" destOrd="0" presId="urn:microsoft.com/office/officeart/2005/8/layout/default"/>
    <dgm:cxn modelId="{541FFE54-8548-43E3-A8B0-8A8E1CE03129}" type="presParOf" srcId="{303D60E8-4615-4E09-B1C6-05D5374BB847}" destId="{AA184607-3BCE-486B-A0FF-C18A0ADB3917}" srcOrd="1" destOrd="0" presId="urn:microsoft.com/office/officeart/2005/8/layout/default"/>
    <dgm:cxn modelId="{89DE8B96-7BAD-4E57-AEEE-F5030FDA3769}" type="presParOf" srcId="{303D60E8-4615-4E09-B1C6-05D5374BB847}" destId="{F5CF825E-544F-4C23-8F15-88148F1FA73C}" srcOrd="2" destOrd="0" presId="urn:microsoft.com/office/officeart/2005/8/layout/default"/>
    <dgm:cxn modelId="{DBC0042F-8144-44A5-A018-7DD9C473CEF1}" type="presParOf" srcId="{303D60E8-4615-4E09-B1C6-05D5374BB847}" destId="{8E894C14-AF55-435A-9629-1ADDAAD383B8}" srcOrd="3" destOrd="0" presId="urn:microsoft.com/office/officeart/2005/8/layout/default"/>
    <dgm:cxn modelId="{B07488ED-F0BD-4734-866B-85A74B427EB4}" type="presParOf" srcId="{303D60E8-4615-4E09-B1C6-05D5374BB847}" destId="{C420EF28-DAA6-484B-87E0-E7AB2FD2485A}" srcOrd="4" destOrd="0" presId="urn:microsoft.com/office/officeart/2005/8/layout/default"/>
    <dgm:cxn modelId="{BF68AC7C-AB2E-437B-9978-C2AD7AEDFE8E}" type="presParOf" srcId="{303D60E8-4615-4E09-B1C6-05D5374BB847}" destId="{6EEECC4A-F0B2-458F-8D48-3E08CF0AD4A1}" srcOrd="5" destOrd="0" presId="urn:microsoft.com/office/officeart/2005/8/layout/default"/>
    <dgm:cxn modelId="{604C96C8-CE00-404E-BB50-EF146F77C674}" type="presParOf" srcId="{303D60E8-4615-4E09-B1C6-05D5374BB847}" destId="{103ACD39-9962-45D5-A904-540E053E9D9B}" srcOrd="6" destOrd="0" presId="urn:microsoft.com/office/officeart/2005/8/layout/default"/>
    <dgm:cxn modelId="{1A6DD57D-1973-41DB-BE18-478D56CF2D7E}" type="presParOf" srcId="{303D60E8-4615-4E09-B1C6-05D5374BB847}" destId="{A97EA918-2E21-443D-92FC-E82CF940E605}" srcOrd="7" destOrd="0" presId="urn:microsoft.com/office/officeart/2005/8/layout/default"/>
    <dgm:cxn modelId="{FF1C81CB-2FCE-4F39-B81F-6C506109F1C1}" type="presParOf" srcId="{303D60E8-4615-4E09-B1C6-05D5374BB847}" destId="{46811627-A8C0-4744-B71E-ED9B72EC7232}" srcOrd="8" destOrd="0" presId="urn:microsoft.com/office/officeart/2005/8/layout/default"/>
    <dgm:cxn modelId="{14B50999-E581-4760-862E-E25073FE242D}" type="presParOf" srcId="{303D60E8-4615-4E09-B1C6-05D5374BB847}" destId="{71EDFDE3-7C2B-4185-ABDF-513A5DD09F3D}" srcOrd="9" destOrd="0" presId="urn:microsoft.com/office/officeart/2005/8/layout/default"/>
    <dgm:cxn modelId="{2F441D03-1E29-41A3-B9A7-F57C74063728}" type="presParOf" srcId="{303D60E8-4615-4E09-B1C6-05D5374BB847}" destId="{941267F6-9656-444D-BF9B-0F344BF44184}" srcOrd="10" destOrd="0" presId="urn:microsoft.com/office/officeart/2005/8/layout/default"/>
    <dgm:cxn modelId="{36694E7A-9D0E-464D-A684-D104AE8E3A19}" type="presParOf" srcId="{303D60E8-4615-4E09-B1C6-05D5374BB847}" destId="{E0AA00E5-4850-44D2-A357-0528E4CA56DE}" srcOrd="11" destOrd="0" presId="urn:microsoft.com/office/officeart/2005/8/layout/default"/>
    <dgm:cxn modelId="{C397C127-C7B0-4D4D-8A96-145F0D3BE007}" type="presParOf" srcId="{303D60E8-4615-4E09-B1C6-05D5374BB847}" destId="{88739607-1FD6-4C4C-88D5-DB0ED7508C80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82DD96C-8DF8-443F-8174-CE68C5FCA893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7DD0CE8D-8655-4B82-97D8-33BDE5A32D5B}">
      <dgm:prSet/>
      <dgm:spPr/>
      <dgm:t>
        <a:bodyPr/>
        <a:lstStyle/>
        <a:p>
          <a:pPr rtl="0"/>
          <a:endParaRPr lang="es-CO"/>
        </a:p>
      </dgm:t>
    </dgm:pt>
    <dgm:pt modelId="{5D9A1242-12BB-49CD-83ED-33F49F0DD2BE}" type="parTrans" cxnId="{2F87373C-6879-47A3-9340-B11CB7EA2B17}">
      <dgm:prSet/>
      <dgm:spPr/>
      <dgm:t>
        <a:bodyPr/>
        <a:lstStyle/>
        <a:p>
          <a:endParaRPr lang="es-CO"/>
        </a:p>
      </dgm:t>
    </dgm:pt>
    <dgm:pt modelId="{C5566C30-9ECD-4A9C-81B3-F42350543997}" type="sibTrans" cxnId="{2F87373C-6879-47A3-9340-B11CB7EA2B17}">
      <dgm:prSet/>
      <dgm:spPr/>
      <dgm:t>
        <a:bodyPr/>
        <a:lstStyle/>
        <a:p>
          <a:endParaRPr lang="es-CO"/>
        </a:p>
      </dgm:t>
    </dgm:pt>
    <dgm:pt modelId="{653C693A-AC97-4680-9C76-123C43D4BCC0}">
      <dgm:prSet/>
      <dgm:spPr/>
      <dgm:t>
        <a:bodyPr/>
        <a:lstStyle/>
        <a:p>
          <a:pPr rtl="0"/>
          <a:endParaRPr lang="es-CO" dirty="0"/>
        </a:p>
      </dgm:t>
    </dgm:pt>
    <dgm:pt modelId="{8F3EA7BF-62E2-4663-B371-EE22A8771E0B}" type="parTrans" cxnId="{DD52073A-6809-45CE-8CD2-1A3C94315785}">
      <dgm:prSet/>
      <dgm:spPr/>
      <dgm:t>
        <a:bodyPr/>
        <a:lstStyle/>
        <a:p>
          <a:endParaRPr lang="es-CO"/>
        </a:p>
      </dgm:t>
    </dgm:pt>
    <dgm:pt modelId="{25609C47-9F7C-458A-863B-F5AB30EDE76A}" type="sibTrans" cxnId="{DD52073A-6809-45CE-8CD2-1A3C94315785}">
      <dgm:prSet/>
      <dgm:spPr/>
      <dgm:t>
        <a:bodyPr/>
        <a:lstStyle/>
        <a:p>
          <a:endParaRPr lang="es-CO"/>
        </a:p>
      </dgm:t>
    </dgm:pt>
    <dgm:pt modelId="{069BFF04-A31A-4A84-800E-21AF99319512}">
      <dgm:prSet/>
      <dgm:spPr/>
      <dgm:t>
        <a:bodyPr/>
        <a:lstStyle/>
        <a:p>
          <a:pPr rtl="0"/>
          <a:endParaRPr lang="es-CO" dirty="0"/>
        </a:p>
      </dgm:t>
    </dgm:pt>
    <dgm:pt modelId="{A8AB5C70-2547-49CF-B3FC-4120574EDE35}" type="parTrans" cxnId="{F3DAEBB7-2399-4221-B616-F39AAA84A95A}">
      <dgm:prSet/>
      <dgm:spPr/>
      <dgm:t>
        <a:bodyPr/>
        <a:lstStyle/>
        <a:p>
          <a:endParaRPr lang="es-CO"/>
        </a:p>
      </dgm:t>
    </dgm:pt>
    <dgm:pt modelId="{32A81DFE-FA5D-4DF3-95E7-E874C59943E0}" type="sibTrans" cxnId="{F3DAEBB7-2399-4221-B616-F39AAA84A95A}">
      <dgm:prSet/>
      <dgm:spPr/>
      <dgm:t>
        <a:bodyPr/>
        <a:lstStyle/>
        <a:p>
          <a:endParaRPr lang="es-CO"/>
        </a:p>
      </dgm:t>
    </dgm:pt>
    <dgm:pt modelId="{EACE8FC1-9264-4BB1-A4C3-9E8A27F8D62D}">
      <dgm:prSet/>
      <dgm:spPr/>
      <dgm:t>
        <a:bodyPr/>
        <a:lstStyle/>
        <a:p>
          <a:pPr rtl="0"/>
          <a:endParaRPr lang="es-CO" dirty="0"/>
        </a:p>
      </dgm:t>
    </dgm:pt>
    <dgm:pt modelId="{2AC2F295-851A-4ACF-896D-C510C37AF7F3}" type="parTrans" cxnId="{4B5D9EFC-86EF-49E2-858D-28D4857F488A}">
      <dgm:prSet/>
      <dgm:spPr/>
      <dgm:t>
        <a:bodyPr/>
        <a:lstStyle/>
        <a:p>
          <a:endParaRPr lang="es-CO"/>
        </a:p>
      </dgm:t>
    </dgm:pt>
    <dgm:pt modelId="{A12BF263-0130-4504-AF7C-25803C71A96D}" type="sibTrans" cxnId="{4B5D9EFC-86EF-49E2-858D-28D4857F488A}">
      <dgm:prSet/>
      <dgm:spPr/>
      <dgm:t>
        <a:bodyPr/>
        <a:lstStyle/>
        <a:p>
          <a:endParaRPr lang="es-CO"/>
        </a:p>
      </dgm:t>
    </dgm:pt>
    <dgm:pt modelId="{B9297C25-3152-4A6D-BE14-CFF0D64243F0}">
      <dgm:prSet custT="1"/>
      <dgm:spPr/>
      <dgm:t>
        <a:bodyPr/>
        <a:lstStyle/>
        <a:p>
          <a:pPr rtl="0"/>
          <a:endParaRPr lang="es-CO" sz="1300" b="1" dirty="0"/>
        </a:p>
      </dgm:t>
    </dgm:pt>
    <dgm:pt modelId="{636CFF99-F630-4630-81AC-A9A5FD9232DB}" type="parTrans" cxnId="{754B4F75-9772-41D9-BDD4-9E6FB90A00DC}">
      <dgm:prSet/>
      <dgm:spPr/>
      <dgm:t>
        <a:bodyPr/>
        <a:lstStyle/>
        <a:p>
          <a:endParaRPr lang="es-CO"/>
        </a:p>
      </dgm:t>
    </dgm:pt>
    <dgm:pt modelId="{2AD46CF9-B5D9-4502-B25C-042136666B11}" type="sibTrans" cxnId="{754B4F75-9772-41D9-BDD4-9E6FB90A00DC}">
      <dgm:prSet/>
      <dgm:spPr/>
      <dgm:t>
        <a:bodyPr/>
        <a:lstStyle/>
        <a:p>
          <a:endParaRPr lang="es-CO"/>
        </a:p>
      </dgm:t>
    </dgm:pt>
    <dgm:pt modelId="{CD4CFA60-9219-4041-94F2-BE92C33557DA}">
      <dgm:prSet/>
      <dgm:spPr/>
      <dgm:t>
        <a:bodyPr/>
        <a:lstStyle/>
        <a:p>
          <a:pPr rtl="0"/>
          <a:endParaRPr lang="pt-BR" dirty="0"/>
        </a:p>
      </dgm:t>
    </dgm:pt>
    <dgm:pt modelId="{9DF9CCE1-6259-4E85-848E-198907EFDE49}" type="parTrans" cxnId="{8EE02473-AE44-45C9-9A21-291D6744AF36}">
      <dgm:prSet/>
      <dgm:spPr/>
      <dgm:t>
        <a:bodyPr/>
        <a:lstStyle/>
        <a:p>
          <a:endParaRPr lang="es-CO"/>
        </a:p>
      </dgm:t>
    </dgm:pt>
    <dgm:pt modelId="{E64F1253-DE94-4EBD-BE9B-CA14985148F6}" type="sibTrans" cxnId="{8EE02473-AE44-45C9-9A21-291D6744AF36}">
      <dgm:prSet/>
      <dgm:spPr/>
      <dgm:t>
        <a:bodyPr/>
        <a:lstStyle/>
        <a:p>
          <a:endParaRPr lang="es-CO"/>
        </a:p>
      </dgm:t>
    </dgm:pt>
    <dgm:pt modelId="{34074CBD-FDFD-46BD-9CED-C1A236472BEF}">
      <dgm:prSet custT="1"/>
      <dgm:spPr/>
      <dgm:t>
        <a:bodyPr/>
        <a:lstStyle/>
        <a:p>
          <a:pPr rtl="0"/>
          <a:endParaRPr lang="es-CO" sz="1300" b="0" dirty="0"/>
        </a:p>
      </dgm:t>
    </dgm:pt>
    <dgm:pt modelId="{F567E923-D5FC-442F-BC3D-272DB07D1D82}" type="parTrans" cxnId="{D72C2D12-FEB4-44DF-B014-9A4462C2EBE9}">
      <dgm:prSet/>
      <dgm:spPr/>
      <dgm:t>
        <a:bodyPr/>
        <a:lstStyle/>
        <a:p>
          <a:endParaRPr lang="es-CO"/>
        </a:p>
      </dgm:t>
    </dgm:pt>
    <dgm:pt modelId="{C33018A7-5F47-4F71-B648-45153D0A5AE4}" type="sibTrans" cxnId="{D72C2D12-FEB4-44DF-B014-9A4462C2EBE9}">
      <dgm:prSet/>
      <dgm:spPr/>
      <dgm:t>
        <a:bodyPr/>
        <a:lstStyle/>
        <a:p>
          <a:endParaRPr lang="es-CO"/>
        </a:p>
      </dgm:t>
    </dgm:pt>
    <dgm:pt modelId="{AFD08522-DC6C-48C9-805C-0D14474451B5}">
      <dgm:prSet custT="1"/>
      <dgm:spPr/>
      <dgm:t>
        <a:bodyPr/>
        <a:lstStyle/>
        <a:p>
          <a:pPr rtl="0"/>
          <a:endParaRPr lang="es-CO" sz="1300" b="0" dirty="0"/>
        </a:p>
      </dgm:t>
    </dgm:pt>
    <dgm:pt modelId="{AC2C5986-100F-4D55-98D0-181F4B7BF560}" type="parTrans" cxnId="{F7A738BE-1F17-4954-8D19-3A948DB2C997}">
      <dgm:prSet/>
      <dgm:spPr/>
      <dgm:t>
        <a:bodyPr/>
        <a:lstStyle/>
        <a:p>
          <a:endParaRPr lang="es-CO"/>
        </a:p>
      </dgm:t>
    </dgm:pt>
    <dgm:pt modelId="{3E6D0238-3BD7-4E82-A42C-906A28A97779}" type="sibTrans" cxnId="{F7A738BE-1F17-4954-8D19-3A948DB2C997}">
      <dgm:prSet/>
      <dgm:spPr/>
      <dgm:t>
        <a:bodyPr/>
        <a:lstStyle/>
        <a:p>
          <a:endParaRPr lang="es-CO"/>
        </a:p>
      </dgm:t>
    </dgm:pt>
    <dgm:pt modelId="{3BB7F0B5-8AE0-40DA-82C8-53F8AD222B55}">
      <dgm:prSet custT="1"/>
      <dgm:spPr/>
      <dgm:t>
        <a:bodyPr/>
        <a:lstStyle/>
        <a:p>
          <a:pPr rtl="0"/>
          <a:r>
            <a:rPr lang="es-CO" sz="1300" b="1" dirty="0"/>
            <a:t>Seguimiento inicial al Plan de mejora, producto de la 1ra formulación. </a:t>
          </a:r>
        </a:p>
        <a:p>
          <a:pPr rtl="0"/>
          <a:r>
            <a:rPr lang="es-CO" sz="1300" b="1" dirty="0"/>
            <a:t>30/3/2019</a:t>
          </a:r>
        </a:p>
        <a:p>
          <a:pPr rtl="0"/>
          <a:r>
            <a:rPr lang="es-CO" sz="1300" b="1" dirty="0"/>
            <a:t>30/6/2019</a:t>
          </a:r>
        </a:p>
      </dgm:t>
    </dgm:pt>
    <dgm:pt modelId="{594DE644-C7F4-4FDF-9B21-5B6D0B5AB0C6}" type="parTrans" cxnId="{D94F4D07-65F3-431B-A691-44D051827ED0}">
      <dgm:prSet/>
      <dgm:spPr/>
      <dgm:t>
        <a:bodyPr/>
        <a:lstStyle/>
        <a:p>
          <a:endParaRPr lang="es-CO"/>
        </a:p>
      </dgm:t>
    </dgm:pt>
    <dgm:pt modelId="{4FE638F9-0EEC-4959-8107-409BD42440BE}" type="sibTrans" cxnId="{D94F4D07-65F3-431B-A691-44D051827ED0}">
      <dgm:prSet/>
      <dgm:spPr/>
      <dgm:t>
        <a:bodyPr/>
        <a:lstStyle/>
        <a:p>
          <a:endParaRPr lang="es-CO"/>
        </a:p>
      </dgm:t>
    </dgm:pt>
    <dgm:pt modelId="{5D510493-CC03-43A8-BA29-34B44815D6FA}">
      <dgm:prSet custT="1"/>
      <dgm:spPr/>
      <dgm:t>
        <a:bodyPr/>
        <a:lstStyle/>
        <a:p>
          <a:pPr rtl="0"/>
          <a:r>
            <a:rPr lang="es-CO" sz="1300" b="1" dirty="0"/>
            <a:t> </a:t>
          </a:r>
          <a:endParaRPr lang="es-CO" sz="1300" b="0" dirty="0"/>
        </a:p>
      </dgm:t>
    </dgm:pt>
    <dgm:pt modelId="{8CDC7434-8AD1-4425-9A8B-B040A913EF1D}" type="parTrans" cxnId="{859C6049-E3A3-4D4A-BF4B-329473CA8ECC}">
      <dgm:prSet/>
      <dgm:spPr/>
      <dgm:t>
        <a:bodyPr/>
        <a:lstStyle/>
        <a:p>
          <a:endParaRPr lang="es-CO"/>
        </a:p>
      </dgm:t>
    </dgm:pt>
    <dgm:pt modelId="{638507F0-C10B-49BF-BA44-21557D514F41}" type="sibTrans" cxnId="{859C6049-E3A3-4D4A-BF4B-329473CA8ECC}">
      <dgm:prSet/>
      <dgm:spPr/>
      <dgm:t>
        <a:bodyPr/>
        <a:lstStyle/>
        <a:p>
          <a:endParaRPr lang="es-CO"/>
        </a:p>
      </dgm:t>
    </dgm:pt>
    <dgm:pt modelId="{396D33DA-8343-4019-B12A-D7FC3D730471}">
      <dgm:prSet custT="1"/>
      <dgm:spPr/>
      <dgm:t>
        <a:bodyPr/>
        <a:lstStyle/>
        <a:p>
          <a:pPr rtl="0"/>
          <a:endParaRPr lang="es-CO" sz="1300" b="0" dirty="0">
            <a:solidFill>
              <a:schemeClr val="tx1"/>
            </a:solidFill>
          </a:endParaRPr>
        </a:p>
      </dgm:t>
    </dgm:pt>
    <dgm:pt modelId="{397CCBE6-CCB6-4FBE-99F6-10409FC294CC}" type="parTrans" cxnId="{D664F466-1836-4EC3-8495-F77F162C53CF}">
      <dgm:prSet/>
      <dgm:spPr/>
      <dgm:t>
        <a:bodyPr/>
        <a:lstStyle/>
        <a:p>
          <a:endParaRPr lang="es-CO"/>
        </a:p>
      </dgm:t>
    </dgm:pt>
    <dgm:pt modelId="{B5C1723D-7660-4455-B697-81E29082EDF5}" type="sibTrans" cxnId="{D664F466-1836-4EC3-8495-F77F162C53CF}">
      <dgm:prSet/>
      <dgm:spPr/>
      <dgm:t>
        <a:bodyPr/>
        <a:lstStyle/>
        <a:p>
          <a:endParaRPr lang="es-CO"/>
        </a:p>
      </dgm:t>
    </dgm:pt>
    <dgm:pt modelId="{6DE5BFF3-2674-435E-B040-9B51324EBF3F}">
      <dgm:prSet custT="1"/>
      <dgm:spPr/>
      <dgm:t>
        <a:bodyPr/>
        <a:lstStyle/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dirty="0"/>
        </a:p>
        <a:p>
          <a:pPr rtl="0"/>
          <a:endParaRPr lang="es-CO" sz="1300" dirty="0"/>
        </a:p>
        <a:p>
          <a:pPr rtl="0"/>
          <a:endParaRPr lang="es-CO" sz="1300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r>
            <a:rPr lang="es-CO" sz="1300" b="1" dirty="0"/>
            <a:t>                                                               </a:t>
          </a:r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</dgm:t>
    </dgm:pt>
    <dgm:pt modelId="{FA72CBAC-41AB-4380-91B4-8E0AB31C5C8A}" type="sibTrans" cxnId="{21E519AA-C3E2-4658-9CBD-3187F2E285D6}">
      <dgm:prSet/>
      <dgm:spPr/>
      <dgm:t>
        <a:bodyPr/>
        <a:lstStyle/>
        <a:p>
          <a:endParaRPr lang="es-CO"/>
        </a:p>
      </dgm:t>
    </dgm:pt>
    <dgm:pt modelId="{32CDAD98-A12E-489D-AE07-97293BC814F3}" type="parTrans" cxnId="{21E519AA-C3E2-4658-9CBD-3187F2E285D6}">
      <dgm:prSet/>
      <dgm:spPr/>
      <dgm:t>
        <a:bodyPr/>
        <a:lstStyle/>
        <a:p>
          <a:endParaRPr lang="es-CO"/>
        </a:p>
      </dgm:t>
    </dgm:pt>
    <dgm:pt modelId="{86DBC4EC-BFC7-4C0F-9C13-8FC95022019E}" type="pres">
      <dgm:prSet presAssocID="{082DD96C-8DF8-443F-8174-CE68C5FCA893}" presName="Name0" presStyleCnt="0">
        <dgm:presLayoutVars>
          <dgm:dir/>
          <dgm:resizeHandles val="exact"/>
        </dgm:presLayoutVars>
      </dgm:prSet>
      <dgm:spPr/>
    </dgm:pt>
    <dgm:pt modelId="{FEA2C825-A23B-405B-AA8B-5981D2E63FAA}" type="pres">
      <dgm:prSet presAssocID="{082DD96C-8DF8-443F-8174-CE68C5FCA893}" presName="arrow" presStyleLbl="bgShp" presStyleIdx="0" presStyleCnt="1" custLinFactNeighborX="365" custLinFactNeighborY="-70419"/>
      <dgm:spPr>
        <a:gradFill flip="none" rotWithShape="1">
          <a:gsLst>
            <a:gs pos="100000">
              <a:schemeClr val="accent3">
                <a:lumMod val="67000"/>
              </a:schemeClr>
            </a:gs>
            <a:gs pos="60000">
              <a:schemeClr val="accent3">
                <a:lumMod val="97000"/>
                <a:lumOff val="3000"/>
              </a:schemeClr>
            </a:gs>
            <a:gs pos="4000">
              <a:schemeClr val="accent3">
                <a:lumMod val="60000"/>
                <a:lumOff val="40000"/>
              </a:schemeClr>
            </a:gs>
            <a:gs pos="26000">
              <a:schemeClr val="accent3">
                <a:lumMod val="60000"/>
                <a:lumOff val="40000"/>
              </a:schemeClr>
            </a:gs>
          </a:gsLst>
          <a:lin ang="16200000" scaled="1"/>
          <a:tileRect/>
        </a:gradFill>
      </dgm:spPr>
    </dgm:pt>
    <dgm:pt modelId="{43A948A8-50EC-4EA2-8714-3E14B564642E}" type="pres">
      <dgm:prSet presAssocID="{082DD96C-8DF8-443F-8174-CE68C5FCA893}" presName="points" presStyleCnt="0"/>
      <dgm:spPr/>
    </dgm:pt>
    <dgm:pt modelId="{4F25E9DC-A292-4E77-9628-F87ED52E93D8}" type="pres">
      <dgm:prSet presAssocID="{7DD0CE8D-8655-4B82-97D8-33BDE5A32D5B}" presName="compositeA" presStyleCnt="0"/>
      <dgm:spPr/>
    </dgm:pt>
    <dgm:pt modelId="{7D52A0E7-92A4-4B15-9C53-0CCD673BDA06}" type="pres">
      <dgm:prSet presAssocID="{7DD0CE8D-8655-4B82-97D8-33BDE5A32D5B}" presName="textA" presStyleLbl="revTx" presStyleIdx="0" presStyleCnt="12">
        <dgm:presLayoutVars>
          <dgm:bulletEnabled val="1"/>
        </dgm:presLayoutVars>
      </dgm:prSet>
      <dgm:spPr/>
    </dgm:pt>
    <dgm:pt modelId="{2BF29766-3010-4155-B5E5-F13AF6DB4230}" type="pres">
      <dgm:prSet presAssocID="{7DD0CE8D-8655-4B82-97D8-33BDE5A32D5B}" presName="circleA" presStyleLbl="node1" presStyleIdx="0" presStyleCnt="12" custLinFactX="84591" custLinFactY="-100000" custLinFactNeighborX="100000" custLinFactNeighborY="-157417"/>
      <dgm:spPr>
        <a:solidFill>
          <a:srgbClr val="00B0F0"/>
        </a:solidFill>
      </dgm:spPr>
    </dgm:pt>
    <dgm:pt modelId="{625E2F79-6440-4F94-ADBA-E1389FC6F69F}" type="pres">
      <dgm:prSet presAssocID="{7DD0CE8D-8655-4B82-97D8-33BDE5A32D5B}" presName="spaceA" presStyleCnt="0"/>
      <dgm:spPr/>
    </dgm:pt>
    <dgm:pt modelId="{2373A64E-DEDA-47CB-A736-8F890C0F5786}" type="pres">
      <dgm:prSet presAssocID="{C5566C30-9ECD-4A9C-81B3-F42350543997}" presName="space" presStyleCnt="0"/>
      <dgm:spPr/>
    </dgm:pt>
    <dgm:pt modelId="{4C638A7E-2F4C-4317-9652-91DF51B0B284}" type="pres">
      <dgm:prSet presAssocID="{653C693A-AC97-4680-9C76-123C43D4BCC0}" presName="compositeB" presStyleCnt="0"/>
      <dgm:spPr/>
    </dgm:pt>
    <dgm:pt modelId="{3A0835A4-55F3-461F-86FF-BF67AF9D3A1C}" type="pres">
      <dgm:prSet presAssocID="{653C693A-AC97-4680-9C76-123C43D4BCC0}" presName="textB" presStyleLbl="revTx" presStyleIdx="1" presStyleCnt="12">
        <dgm:presLayoutVars>
          <dgm:bulletEnabled val="1"/>
        </dgm:presLayoutVars>
      </dgm:prSet>
      <dgm:spPr/>
    </dgm:pt>
    <dgm:pt modelId="{057DFD3B-8814-4FF2-B61E-24C99E0B36BE}" type="pres">
      <dgm:prSet presAssocID="{653C693A-AC97-4680-9C76-123C43D4BCC0}" presName="circleB" presStyleLbl="node1" presStyleIdx="1" presStyleCnt="12" custLinFactX="131935" custLinFactY="-100000" custLinFactNeighborX="200000" custLinFactNeighborY="-151477"/>
      <dgm:spPr>
        <a:solidFill>
          <a:srgbClr val="00B0F0"/>
        </a:solidFill>
      </dgm:spPr>
    </dgm:pt>
    <dgm:pt modelId="{7FB62F58-0E40-45DF-9CBB-AB9F988162D1}" type="pres">
      <dgm:prSet presAssocID="{653C693A-AC97-4680-9C76-123C43D4BCC0}" presName="spaceB" presStyleCnt="0"/>
      <dgm:spPr/>
    </dgm:pt>
    <dgm:pt modelId="{5C6C3C0E-82A3-4A28-8F5D-1A8006995EFD}" type="pres">
      <dgm:prSet presAssocID="{25609C47-9F7C-458A-863B-F5AB30EDE76A}" presName="space" presStyleCnt="0"/>
      <dgm:spPr/>
    </dgm:pt>
    <dgm:pt modelId="{7F1D7166-8CB1-4BF2-94CB-CAB9295481A2}" type="pres">
      <dgm:prSet presAssocID="{6DE5BFF3-2674-435E-B040-9B51324EBF3F}" presName="compositeA" presStyleCnt="0"/>
      <dgm:spPr/>
    </dgm:pt>
    <dgm:pt modelId="{10C5320D-B76E-4C79-AE5E-9F5063F0246A}" type="pres">
      <dgm:prSet presAssocID="{6DE5BFF3-2674-435E-B040-9B51324EBF3F}" presName="textA" presStyleLbl="revTx" presStyleIdx="2" presStyleCnt="12" custScaleX="341190" custScaleY="98603" custLinFactX="72089" custLinFactY="366" custLinFactNeighborX="100000" custLinFactNeighborY="100000">
        <dgm:presLayoutVars>
          <dgm:bulletEnabled val="1"/>
        </dgm:presLayoutVars>
      </dgm:prSet>
      <dgm:spPr/>
    </dgm:pt>
    <dgm:pt modelId="{7EA8D1D7-D44B-43FB-990C-8C37B39AED99}" type="pres">
      <dgm:prSet presAssocID="{6DE5BFF3-2674-435E-B040-9B51324EBF3F}" presName="circleA" presStyleLbl="node1" presStyleIdx="2" presStyleCnt="12" custLinFactY="-100000" custLinFactNeighborX="16366" custLinFactNeighborY="-150080"/>
      <dgm:spPr>
        <a:solidFill>
          <a:srgbClr val="00B0F0"/>
        </a:solidFill>
      </dgm:spPr>
    </dgm:pt>
    <dgm:pt modelId="{A0B1B2B2-3B1A-44A1-8176-B80D76D0ABDD}" type="pres">
      <dgm:prSet presAssocID="{6DE5BFF3-2674-435E-B040-9B51324EBF3F}" presName="spaceA" presStyleCnt="0"/>
      <dgm:spPr/>
    </dgm:pt>
    <dgm:pt modelId="{3E7E99CD-856F-447B-BB04-B73A4A53BA00}" type="pres">
      <dgm:prSet presAssocID="{FA72CBAC-41AB-4380-91B4-8E0AB31C5C8A}" presName="space" presStyleCnt="0"/>
      <dgm:spPr/>
    </dgm:pt>
    <dgm:pt modelId="{8242707A-AF09-443E-A129-703CD02D706B}" type="pres">
      <dgm:prSet presAssocID="{069BFF04-A31A-4A84-800E-21AF99319512}" presName="compositeB" presStyleCnt="0"/>
      <dgm:spPr/>
    </dgm:pt>
    <dgm:pt modelId="{19BAFA44-FFE3-4919-8FDD-55FAFAA4D750}" type="pres">
      <dgm:prSet presAssocID="{069BFF04-A31A-4A84-800E-21AF99319512}" presName="textB" presStyleLbl="revTx" presStyleIdx="3" presStyleCnt="12">
        <dgm:presLayoutVars>
          <dgm:bulletEnabled val="1"/>
        </dgm:presLayoutVars>
      </dgm:prSet>
      <dgm:spPr/>
    </dgm:pt>
    <dgm:pt modelId="{3FA7EF19-C204-4950-8F08-801B842018F0}" type="pres">
      <dgm:prSet presAssocID="{069BFF04-A31A-4A84-800E-21AF99319512}" presName="circleB" presStyleLbl="node1" presStyleIdx="3" presStyleCnt="12" custScaleX="96050" custScaleY="94809" custLinFactX="700000" custLinFactY="-100000" custLinFactNeighborX="755420" custLinFactNeighborY="-151265"/>
      <dgm:spPr>
        <a:solidFill>
          <a:schemeClr val="accent2">
            <a:lumMod val="60000"/>
            <a:lumOff val="40000"/>
          </a:schemeClr>
        </a:solidFill>
      </dgm:spPr>
    </dgm:pt>
    <dgm:pt modelId="{8F0AC921-3598-4607-9051-A6301D68B508}" type="pres">
      <dgm:prSet presAssocID="{069BFF04-A31A-4A84-800E-21AF99319512}" presName="spaceB" presStyleCnt="0"/>
      <dgm:spPr/>
    </dgm:pt>
    <dgm:pt modelId="{175EF78B-801B-4389-842F-BF01D1DBEEAA}" type="pres">
      <dgm:prSet presAssocID="{32A81DFE-FA5D-4DF3-95E7-E874C59943E0}" presName="space" presStyleCnt="0"/>
      <dgm:spPr/>
    </dgm:pt>
    <dgm:pt modelId="{52D9AC21-B921-4B23-A3AC-F5FA8021ABE8}" type="pres">
      <dgm:prSet presAssocID="{EACE8FC1-9264-4BB1-A4C3-9E8A27F8D62D}" presName="compositeA" presStyleCnt="0"/>
      <dgm:spPr/>
    </dgm:pt>
    <dgm:pt modelId="{F63220CC-A3F4-457B-8C69-43D863A0499D}" type="pres">
      <dgm:prSet presAssocID="{EACE8FC1-9264-4BB1-A4C3-9E8A27F8D62D}" presName="textA" presStyleLbl="revTx" presStyleIdx="4" presStyleCnt="12">
        <dgm:presLayoutVars>
          <dgm:bulletEnabled val="1"/>
        </dgm:presLayoutVars>
      </dgm:prSet>
      <dgm:spPr/>
    </dgm:pt>
    <dgm:pt modelId="{EC061692-3799-4B18-90DC-99F0F90D859A}" type="pres">
      <dgm:prSet presAssocID="{EACE8FC1-9264-4BB1-A4C3-9E8A27F8D62D}" presName="circleA" presStyleLbl="node1" presStyleIdx="4" presStyleCnt="12" custLinFactX="300000" custLinFactY="-100000" custLinFactNeighborX="317363" custLinFactNeighborY="-156420"/>
      <dgm:spPr>
        <a:solidFill>
          <a:schemeClr val="accent2">
            <a:lumMod val="40000"/>
            <a:lumOff val="60000"/>
          </a:schemeClr>
        </a:solidFill>
      </dgm:spPr>
    </dgm:pt>
    <dgm:pt modelId="{D3FC5E49-A7AE-4CE2-9F80-21C618BF61B0}" type="pres">
      <dgm:prSet presAssocID="{EACE8FC1-9264-4BB1-A4C3-9E8A27F8D62D}" presName="spaceA" presStyleCnt="0"/>
      <dgm:spPr/>
    </dgm:pt>
    <dgm:pt modelId="{A6AE665A-1FAD-420A-89F0-1B13910EA7A9}" type="pres">
      <dgm:prSet presAssocID="{A12BF263-0130-4504-AF7C-25803C71A96D}" presName="space" presStyleCnt="0"/>
      <dgm:spPr/>
    </dgm:pt>
    <dgm:pt modelId="{528B9F94-E804-40CB-A45A-B5D2B17E1C92}" type="pres">
      <dgm:prSet presAssocID="{B9297C25-3152-4A6D-BE14-CFF0D64243F0}" presName="compositeB" presStyleCnt="0"/>
      <dgm:spPr/>
    </dgm:pt>
    <dgm:pt modelId="{00E4260B-D2C7-41F9-95CA-76CF210B4CFA}" type="pres">
      <dgm:prSet presAssocID="{B9297C25-3152-4A6D-BE14-CFF0D64243F0}" presName="textB" presStyleLbl="revTx" presStyleIdx="5" presStyleCnt="12" custScaleX="286347" custScaleY="102816" custLinFactNeighborX="-94160" custLinFactNeighborY="-49746">
        <dgm:presLayoutVars>
          <dgm:bulletEnabled val="1"/>
        </dgm:presLayoutVars>
      </dgm:prSet>
      <dgm:spPr/>
    </dgm:pt>
    <dgm:pt modelId="{2EC43153-878B-468A-A54D-325197E23D71}" type="pres">
      <dgm:prSet presAssocID="{B9297C25-3152-4A6D-BE14-CFF0D64243F0}" presName="circleB" presStyleLbl="node1" presStyleIdx="5" presStyleCnt="12" custLinFactX="-80155" custLinFactY="-100000" custLinFactNeighborX="-100000" custLinFactNeighborY="-151045"/>
      <dgm:spPr>
        <a:solidFill>
          <a:srgbClr val="00B0F0"/>
        </a:solidFill>
      </dgm:spPr>
    </dgm:pt>
    <dgm:pt modelId="{07F09D20-6EE3-49DF-94E6-E194D9ADA4F4}" type="pres">
      <dgm:prSet presAssocID="{B9297C25-3152-4A6D-BE14-CFF0D64243F0}" presName="spaceB" presStyleCnt="0"/>
      <dgm:spPr/>
    </dgm:pt>
    <dgm:pt modelId="{3B36CB5D-07B1-43F9-B625-FFDE1287D4A6}" type="pres">
      <dgm:prSet presAssocID="{2AD46CF9-B5D9-4502-B25C-042136666B11}" presName="space" presStyleCnt="0"/>
      <dgm:spPr/>
    </dgm:pt>
    <dgm:pt modelId="{65511B65-D7C5-49A1-BBE9-81893CCBE444}" type="pres">
      <dgm:prSet presAssocID="{CD4CFA60-9219-4041-94F2-BE92C33557DA}" presName="compositeA" presStyleCnt="0"/>
      <dgm:spPr/>
    </dgm:pt>
    <dgm:pt modelId="{B62B66DD-F87A-4448-8B02-A4ABEFD985EE}" type="pres">
      <dgm:prSet presAssocID="{CD4CFA60-9219-4041-94F2-BE92C33557DA}" presName="textA" presStyleLbl="revTx" presStyleIdx="6" presStyleCnt="12">
        <dgm:presLayoutVars>
          <dgm:bulletEnabled val="1"/>
        </dgm:presLayoutVars>
      </dgm:prSet>
      <dgm:spPr/>
    </dgm:pt>
    <dgm:pt modelId="{2D1E54E0-4343-4B09-92E2-C826E07D6180}" type="pres">
      <dgm:prSet presAssocID="{CD4CFA60-9219-4041-94F2-BE92C33557DA}" presName="circleA" presStyleLbl="node1" presStyleIdx="6" presStyleCnt="12" custLinFactX="-53212" custLinFactY="-100000" custLinFactNeighborX="-100000" custLinFactNeighborY="-151478"/>
      <dgm:spPr>
        <a:solidFill>
          <a:srgbClr val="00B0F0"/>
        </a:solidFill>
      </dgm:spPr>
    </dgm:pt>
    <dgm:pt modelId="{60EC3F93-76BF-47E7-8BEE-83CC707FFC38}" type="pres">
      <dgm:prSet presAssocID="{CD4CFA60-9219-4041-94F2-BE92C33557DA}" presName="spaceA" presStyleCnt="0"/>
      <dgm:spPr/>
    </dgm:pt>
    <dgm:pt modelId="{B4D88153-526B-4753-9FF7-4DAB697A2C56}" type="pres">
      <dgm:prSet presAssocID="{E64F1253-DE94-4EBD-BE9B-CA14985148F6}" presName="space" presStyleCnt="0"/>
      <dgm:spPr/>
    </dgm:pt>
    <dgm:pt modelId="{2ECD7857-23D4-45F1-8D74-26A9D4ED339D}" type="pres">
      <dgm:prSet presAssocID="{34074CBD-FDFD-46BD-9CED-C1A236472BEF}" presName="compositeB" presStyleCnt="0"/>
      <dgm:spPr/>
    </dgm:pt>
    <dgm:pt modelId="{1FACEBC8-D148-4E74-9B85-619151C79B18}" type="pres">
      <dgm:prSet presAssocID="{34074CBD-FDFD-46BD-9CED-C1A236472BEF}" presName="textB" presStyleLbl="revTx" presStyleIdx="7" presStyleCnt="12" custScaleX="274823" custLinFactX="-29941" custLinFactNeighborX="-100000" custLinFactNeighborY="-22258">
        <dgm:presLayoutVars>
          <dgm:bulletEnabled val="1"/>
        </dgm:presLayoutVars>
      </dgm:prSet>
      <dgm:spPr/>
    </dgm:pt>
    <dgm:pt modelId="{DC7F2725-2EB7-427D-81B9-0ACD58059A17}" type="pres">
      <dgm:prSet presAssocID="{34074CBD-FDFD-46BD-9CED-C1A236472BEF}" presName="circleB" presStyleLbl="node1" presStyleIdx="7" presStyleCnt="12" custLinFactNeighborX="-63661" custLinFactNeighborY="-9183"/>
      <dgm:spPr>
        <a:noFill/>
      </dgm:spPr>
    </dgm:pt>
    <dgm:pt modelId="{5D9C1770-85D7-4B68-8ED5-9CEC7442901C}" type="pres">
      <dgm:prSet presAssocID="{34074CBD-FDFD-46BD-9CED-C1A236472BEF}" presName="spaceB" presStyleCnt="0"/>
      <dgm:spPr/>
    </dgm:pt>
    <dgm:pt modelId="{4FAF8B85-9CFD-4857-BE5A-6DD21916F361}" type="pres">
      <dgm:prSet presAssocID="{C33018A7-5F47-4F71-B648-45153D0A5AE4}" presName="space" presStyleCnt="0"/>
      <dgm:spPr/>
    </dgm:pt>
    <dgm:pt modelId="{E8E97C9F-8E9E-4C2E-BDB4-B50D46DD6597}" type="pres">
      <dgm:prSet presAssocID="{AFD08522-DC6C-48C9-805C-0D14474451B5}" presName="compositeA" presStyleCnt="0"/>
      <dgm:spPr/>
    </dgm:pt>
    <dgm:pt modelId="{24777726-E130-42F9-B698-6D4A54854D32}" type="pres">
      <dgm:prSet presAssocID="{AFD08522-DC6C-48C9-805C-0D14474451B5}" presName="textA" presStyleLbl="revTx" presStyleIdx="8" presStyleCnt="12" custScaleX="306561" custScaleY="130783" custLinFactX="-200000" custLinFactY="32944" custLinFactNeighborX="-264854" custLinFactNeighborY="100000">
        <dgm:presLayoutVars>
          <dgm:bulletEnabled val="1"/>
        </dgm:presLayoutVars>
      </dgm:prSet>
      <dgm:spPr/>
    </dgm:pt>
    <dgm:pt modelId="{23C67734-29F6-4EAC-B7EF-ED63584B4934}" type="pres">
      <dgm:prSet presAssocID="{AFD08522-DC6C-48C9-805C-0D14474451B5}" presName="circleA" presStyleLbl="node1" presStyleIdx="8" presStyleCnt="12" custLinFactX="-100000" custLinFactY="-100000" custLinFactNeighborX="-137538" custLinFactNeighborY="-184644"/>
      <dgm:spPr>
        <a:solidFill>
          <a:schemeClr val="accent2">
            <a:lumMod val="60000"/>
            <a:lumOff val="40000"/>
          </a:schemeClr>
        </a:solidFill>
      </dgm:spPr>
    </dgm:pt>
    <dgm:pt modelId="{0C5E47B7-7452-411E-B21B-7332D8A9320A}" type="pres">
      <dgm:prSet presAssocID="{AFD08522-DC6C-48C9-805C-0D14474451B5}" presName="spaceA" presStyleCnt="0"/>
      <dgm:spPr/>
    </dgm:pt>
    <dgm:pt modelId="{E14113CE-35FE-43F8-9B4A-358E89C59D0A}" type="pres">
      <dgm:prSet presAssocID="{3E6D0238-3BD7-4E82-A42C-906A28A97779}" presName="space" presStyleCnt="0"/>
      <dgm:spPr/>
    </dgm:pt>
    <dgm:pt modelId="{A6F37C2F-1CD9-4E29-89E7-5E9C44015DEA}" type="pres">
      <dgm:prSet presAssocID="{3BB7F0B5-8AE0-40DA-82C8-53F8AD222B55}" presName="compositeB" presStyleCnt="0"/>
      <dgm:spPr/>
    </dgm:pt>
    <dgm:pt modelId="{59E548D9-6AC5-4BE4-85DD-FB8C80DA73FC}" type="pres">
      <dgm:prSet presAssocID="{3BB7F0B5-8AE0-40DA-82C8-53F8AD222B55}" presName="textB" presStyleLbl="revTx" presStyleIdx="9" presStyleCnt="12" custScaleX="1174692" custScaleY="104069" custLinFactX="-195947" custLinFactNeighborX="-200000" custLinFactNeighborY="-48636">
        <dgm:presLayoutVars>
          <dgm:bulletEnabled val="1"/>
        </dgm:presLayoutVars>
      </dgm:prSet>
      <dgm:spPr/>
    </dgm:pt>
    <dgm:pt modelId="{0E5D4C4C-D6C6-491C-9060-0A557317EDB4}" type="pres">
      <dgm:prSet presAssocID="{3BB7F0B5-8AE0-40DA-82C8-53F8AD222B55}" presName="circleB" presStyleLbl="node1" presStyleIdx="9" presStyleCnt="12" custLinFactY="-100000" custLinFactNeighborX="85259" custLinFactNeighborY="-159175"/>
      <dgm:spPr>
        <a:solidFill>
          <a:srgbClr val="7030A0"/>
        </a:solidFill>
      </dgm:spPr>
    </dgm:pt>
    <dgm:pt modelId="{2BBA4B27-31C8-41B0-89DB-E7ADC8E167F8}" type="pres">
      <dgm:prSet presAssocID="{3BB7F0B5-8AE0-40DA-82C8-53F8AD222B55}" presName="spaceB" presStyleCnt="0"/>
      <dgm:spPr/>
    </dgm:pt>
    <dgm:pt modelId="{A2BA6933-7D58-4CD4-8D21-5DB14399C7BB}" type="pres">
      <dgm:prSet presAssocID="{4FE638F9-0EEC-4959-8107-409BD42440BE}" presName="space" presStyleCnt="0"/>
      <dgm:spPr/>
    </dgm:pt>
    <dgm:pt modelId="{33FA0E70-4404-4C42-8188-F13367FB912A}" type="pres">
      <dgm:prSet presAssocID="{5D510493-CC03-43A8-BA29-34B44815D6FA}" presName="compositeA" presStyleCnt="0"/>
      <dgm:spPr/>
    </dgm:pt>
    <dgm:pt modelId="{70D53B63-B3B9-496D-88D7-C60D16CB847B}" type="pres">
      <dgm:prSet presAssocID="{5D510493-CC03-43A8-BA29-34B44815D6FA}" presName="textA" presStyleLbl="revTx" presStyleIdx="10" presStyleCnt="12" custScaleX="328621" custScaleY="117425" custLinFactY="6664" custLinFactNeighborX="88225" custLinFactNeighborY="100000">
        <dgm:presLayoutVars>
          <dgm:bulletEnabled val="1"/>
        </dgm:presLayoutVars>
      </dgm:prSet>
      <dgm:spPr/>
    </dgm:pt>
    <dgm:pt modelId="{1C9EF45C-6D0E-4EB8-BB8E-D8451287141F}" type="pres">
      <dgm:prSet presAssocID="{5D510493-CC03-43A8-BA29-34B44815D6FA}" presName="circleA" presStyleLbl="node1" presStyleIdx="10" presStyleCnt="12" custLinFactX="7152" custLinFactY="-100000" custLinFactNeighborX="100000" custLinFactNeighborY="-178644"/>
      <dgm:spPr>
        <a:solidFill>
          <a:srgbClr val="7030A0"/>
        </a:solidFill>
      </dgm:spPr>
    </dgm:pt>
    <dgm:pt modelId="{D89D6F76-B2EA-4A8E-B897-15CD8790E2B8}" type="pres">
      <dgm:prSet presAssocID="{5D510493-CC03-43A8-BA29-34B44815D6FA}" presName="spaceA" presStyleCnt="0"/>
      <dgm:spPr/>
    </dgm:pt>
    <dgm:pt modelId="{7D6D6762-F238-4094-AB33-D6DFDDE85D58}" type="pres">
      <dgm:prSet presAssocID="{638507F0-C10B-49BF-BA44-21557D514F41}" presName="space" presStyleCnt="0"/>
      <dgm:spPr/>
    </dgm:pt>
    <dgm:pt modelId="{231A7ED3-A31F-437D-BE39-70FD1EACA644}" type="pres">
      <dgm:prSet presAssocID="{396D33DA-8343-4019-B12A-D7FC3D730471}" presName="compositeB" presStyleCnt="0"/>
      <dgm:spPr/>
    </dgm:pt>
    <dgm:pt modelId="{86C183B0-EA9C-4206-9B19-219AE64BAFC1}" type="pres">
      <dgm:prSet presAssocID="{396D33DA-8343-4019-B12A-D7FC3D730471}" presName="textB" presStyleLbl="revTx" presStyleIdx="11" presStyleCnt="12" custScaleX="260128" custScaleY="137851" custLinFactX="-267930" custLinFactNeighborX="-300000" custLinFactNeighborY="-12452">
        <dgm:presLayoutVars>
          <dgm:bulletEnabled val="1"/>
        </dgm:presLayoutVars>
      </dgm:prSet>
      <dgm:spPr/>
    </dgm:pt>
    <dgm:pt modelId="{6E4FFF60-E490-4F13-ABAC-86A285E8D2B2}" type="pres">
      <dgm:prSet presAssocID="{396D33DA-8343-4019-B12A-D7FC3D730471}" presName="circleB" presStyleLbl="node1" presStyleIdx="11" presStyleCnt="12" custLinFactX="100000" custLinFactY="-100000" custLinFactNeighborX="103642" custLinFactNeighborY="-123368"/>
      <dgm:spPr>
        <a:solidFill>
          <a:srgbClr val="7030A0"/>
        </a:solidFill>
      </dgm:spPr>
    </dgm:pt>
    <dgm:pt modelId="{122F3562-1EFD-45F3-AAA5-338320E1B518}" type="pres">
      <dgm:prSet presAssocID="{396D33DA-8343-4019-B12A-D7FC3D730471}" presName="spaceB" presStyleCnt="0"/>
      <dgm:spPr/>
    </dgm:pt>
  </dgm:ptLst>
  <dgm:cxnLst>
    <dgm:cxn modelId="{146ABC03-AA6D-4C0E-914D-A1A13428A299}" type="presOf" srcId="{082DD96C-8DF8-443F-8174-CE68C5FCA893}" destId="{86DBC4EC-BFC7-4C0F-9C13-8FC95022019E}" srcOrd="0" destOrd="0" presId="urn:microsoft.com/office/officeart/2005/8/layout/hProcess11"/>
    <dgm:cxn modelId="{F806E705-3CE9-4F32-9B6E-A73FA570F9AA}" type="presOf" srcId="{B9297C25-3152-4A6D-BE14-CFF0D64243F0}" destId="{00E4260B-D2C7-41F9-95CA-76CF210B4CFA}" srcOrd="0" destOrd="0" presId="urn:microsoft.com/office/officeart/2005/8/layout/hProcess11"/>
    <dgm:cxn modelId="{D94F4D07-65F3-431B-A691-44D051827ED0}" srcId="{082DD96C-8DF8-443F-8174-CE68C5FCA893}" destId="{3BB7F0B5-8AE0-40DA-82C8-53F8AD222B55}" srcOrd="9" destOrd="0" parTransId="{594DE644-C7F4-4FDF-9B21-5B6D0B5AB0C6}" sibTransId="{4FE638F9-0EEC-4959-8107-409BD42440BE}"/>
    <dgm:cxn modelId="{B0F85307-E5E8-4E0B-AF60-E180F868815F}" type="presOf" srcId="{34074CBD-FDFD-46BD-9CED-C1A236472BEF}" destId="{1FACEBC8-D148-4E74-9B85-619151C79B18}" srcOrd="0" destOrd="0" presId="urn:microsoft.com/office/officeart/2005/8/layout/hProcess11"/>
    <dgm:cxn modelId="{D72C2D12-FEB4-44DF-B014-9A4462C2EBE9}" srcId="{082DD96C-8DF8-443F-8174-CE68C5FCA893}" destId="{34074CBD-FDFD-46BD-9CED-C1A236472BEF}" srcOrd="7" destOrd="0" parTransId="{F567E923-D5FC-442F-BC3D-272DB07D1D82}" sibTransId="{C33018A7-5F47-4F71-B648-45153D0A5AE4}"/>
    <dgm:cxn modelId="{DD52073A-6809-45CE-8CD2-1A3C94315785}" srcId="{082DD96C-8DF8-443F-8174-CE68C5FCA893}" destId="{653C693A-AC97-4680-9C76-123C43D4BCC0}" srcOrd="1" destOrd="0" parTransId="{8F3EA7BF-62E2-4663-B371-EE22A8771E0B}" sibTransId="{25609C47-9F7C-458A-863B-F5AB30EDE76A}"/>
    <dgm:cxn modelId="{2F87373C-6879-47A3-9340-B11CB7EA2B17}" srcId="{082DD96C-8DF8-443F-8174-CE68C5FCA893}" destId="{7DD0CE8D-8655-4B82-97D8-33BDE5A32D5B}" srcOrd="0" destOrd="0" parTransId="{5D9A1242-12BB-49CD-83ED-33F49F0DD2BE}" sibTransId="{C5566C30-9ECD-4A9C-81B3-F42350543997}"/>
    <dgm:cxn modelId="{7E6D4440-2D8D-4905-B2BE-FC5E4E08CE92}" type="presOf" srcId="{069BFF04-A31A-4A84-800E-21AF99319512}" destId="{19BAFA44-FFE3-4919-8FDD-55FAFAA4D750}" srcOrd="0" destOrd="0" presId="urn:microsoft.com/office/officeart/2005/8/layout/hProcess11"/>
    <dgm:cxn modelId="{D664F466-1836-4EC3-8495-F77F162C53CF}" srcId="{082DD96C-8DF8-443F-8174-CE68C5FCA893}" destId="{396D33DA-8343-4019-B12A-D7FC3D730471}" srcOrd="11" destOrd="0" parTransId="{397CCBE6-CCB6-4FBE-99F6-10409FC294CC}" sibTransId="{B5C1723D-7660-4455-B697-81E29082EDF5}"/>
    <dgm:cxn modelId="{859C6049-E3A3-4D4A-BF4B-329473CA8ECC}" srcId="{082DD96C-8DF8-443F-8174-CE68C5FCA893}" destId="{5D510493-CC03-43A8-BA29-34B44815D6FA}" srcOrd="10" destOrd="0" parTransId="{8CDC7434-8AD1-4425-9A8B-B040A913EF1D}" sibTransId="{638507F0-C10B-49BF-BA44-21557D514F41}"/>
    <dgm:cxn modelId="{1D83F04C-F749-4805-BF7B-0745A2DD7998}" type="presOf" srcId="{396D33DA-8343-4019-B12A-D7FC3D730471}" destId="{86C183B0-EA9C-4206-9B19-219AE64BAFC1}" srcOrd="0" destOrd="0" presId="urn:microsoft.com/office/officeart/2005/8/layout/hProcess11"/>
    <dgm:cxn modelId="{8EE02473-AE44-45C9-9A21-291D6744AF36}" srcId="{082DD96C-8DF8-443F-8174-CE68C5FCA893}" destId="{CD4CFA60-9219-4041-94F2-BE92C33557DA}" srcOrd="6" destOrd="0" parTransId="{9DF9CCE1-6259-4E85-848E-198907EFDE49}" sibTransId="{E64F1253-DE94-4EBD-BE9B-CA14985148F6}"/>
    <dgm:cxn modelId="{754B4F75-9772-41D9-BDD4-9E6FB90A00DC}" srcId="{082DD96C-8DF8-443F-8174-CE68C5FCA893}" destId="{B9297C25-3152-4A6D-BE14-CFF0D64243F0}" srcOrd="5" destOrd="0" parTransId="{636CFF99-F630-4630-81AC-A9A5FD9232DB}" sibTransId="{2AD46CF9-B5D9-4502-B25C-042136666B11}"/>
    <dgm:cxn modelId="{FD947E59-4390-4AFC-9BDF-03E00B09ACF6}" type="presOf" srcId="{EACE8FC1-9264-4BB1-A4C3-9E8A27F8D62D}" destId="{F63220CC-A3F4-457B-8C69-43D863A0499D}" srcOrd="0" destOrd="0" presId="urn:microsoft.com/office/officeart/2005/8/layout/hProcess11"/>
    <dgm:cxn modelId="{8CA2A491-6BB5-4999-9CFA-17926FB86E4B}" type="presOf" srcId="{7DD0CE8D-8655-4B82-97D8-33BDE5A32D5B}" destId="{7D52A0E7-92A4-4B15-9C53-0CCD673BDA06}" srcOrd="0" destOrd="0" presId="urn:microsoft.com/office/officeart/2005/8/layout/hProcess11"/>
    <dgm:cxn modelId="{B1987999-327D-4D26-A062-F104106854E2}" type="presOf" srcId="{5D510493-CC03-43A8-BA29-34B44815D6FA}" destId="{70D53B63-B3B9-496D-88D7-C60D16CB847B}" srcOrd="0" destOrd="0" presId="urn:microsoft.com/office/officeart/2005/8/layout/hProcess11"/>
    <dgm:cxn modelId="{74CAA69E-6CD0-4B7A-9370-6ED08CDD8D70}" type="presOf" srcId="{AFD08522-DC6C-48C9-805C-0D14474451B5}" destId="{24777726-E130-42F9-B698-6D4A54854D32}" srcOrd="0" destOrd="0" presId="urn:microsoft.com/office/officeart/2005/8/layout/hProcess11"/>
    <dgm:cxn modelId="{9227E0A4-4A5E-4541-A001-C881E283ECDA}" type="presOf" srcId="{6DE5BFF3-2674-435E-B040-9B51324EBF3F}" destId="{10C5320D-B76E-4C79-AE5E-9F5063F0246A}" srcOrd="0" destOrd="0" presId="urn:microsoft.com/office/officeart/2005/8/layout/hProcess11"/>
    <dgm:cxn modelId="{21E519AA-C3E2-4658-9CBD-3187F2E285D6}" srcId="{082DD96C-8DF8-443F-8174-CE68C5FCA893}" destId="{6DE5BFF3-2674-435E-B040-9B51324EBF3F}" srcOrd="2" destOrd="0" parTransId="{32CDAD98-A12E-489D-AE07-97293BC814F3}" sibTransId="{FA72CBAC-41AB-4380-91B4-8E0AB31C5C8A}"/>
    <dgm:cxn modelId="{522B07B0-4591-4315-8224-0CE5F573E638}" type="presOf" srcId="{3BB7F0B5-8AE0-40DA-82C8-53F8AD222B55}" destId="{59E548D9-6AC5-4BE4-85DD-FB8C80DA73FC}" srcOrd="0" destOrd="0" presId="urn:microsoft.com/office/officeart/2005/8/layout/hProcess11"/>
    <dgm:cxn modelId="{F3DAEBB7-2399-4221-B616-F39AAA84A95A}" srcId="{082DD96C-8DF8-443F-8174-CE68C5FCA893}" destId="{069BFF04-A31A-4A84-800E-21AF99319512}" srcOrd="3" destOrd="0" parTransId="{A8AB5C70-2547-49CF-B3FC-4120574EDE35}" sibTransId="{32A81DFE-FA5D-4DF3-95E7-E874C59943E0}"/>
    <dgm:cxn modelId="{F7A738BE-1F17-4954-8D19-3A948DB2C997}" srcId="{082DD96C-8DF8-443F-8174-CE68C5FCA893}" destId="{AFD08522-DC6C-48C9-805C-0D14474451B5}" srcOrd="8" destOrd="0" parTransId="{AC2C5986-100F-4D55-98D0-181F4B7BF560}" sibTransId="{3E6D0238-3BD7-4E82-A42C-906A28A97779}"/>
    <dgm:cxn modelId="{E5A5C7E6-3FEB-429B-813C-14EC67D71F9F}" type="presOf" srcId="{CD4CFA60-9219-4041-94F2-BE92C33557DA}" destId="{B62B66DD-F87A-4448-8B02-A4ABEFD985EE}" srcOrd="0" destOrd="0" presId="urn:microsoft.com/office/officeart/2005/8/layout/hProcess11"/>
    <dgm:cxn modelId="{C3496BF5-6EEB-4BEA-A5FC-689F716A4096}" type="presOf" srcId="{653C693A-AC97-4680-9C76-123C43D4BCC0}" destId="{3A0835A4-55F3-461F-86FF-BF67AF9D3A1C}" srcOrd="0" destOrd="0" presId="urn:microsoft.com/office/officeart/2005/8/layout/hProcess11"/>
    <dgm:cxn modelId="{4B5D9EFC-86EF-49E2-858D-28D4857F488A}" srcId="{082DD96C-8DF8-443F-8174-CE68C5FCA893}" destId="{EACE8FC1-9264-4BB1-A4C3-9E8A27F8D62D}" srcOrd="4" destOrd="0" parTransId="{2AC2F295-851A-4ACF-896D-C510C37AF7F3}" sibTransId="{A12BF263-0130-4504-AF7C-25803C71A96D}"/>
    <dgm:cxn modelId="{0639E6C3-EAD2-4712-98C5-72051DE273A9}" type="presParOf" srcId="{86DBC4EC-BFC7-4C0F-9C13-8FC95022019E}" destId="{FEA2C825-A23B-405B-AA8B-5981D2E63FAA}" srcOrd="0" destOrd="0" presId="urn:microsoft.com/office/officeart/2005/8/layout/hProcess11"/>
    <dgm:cxn modelId="{FCBC6F2B-4D6D-4ECC-953E-B1D09E2FFBEB}" type="presParOf" srcId="{86DBC4EC-BFC7-4C0F-9C13-8FC95022019E}" destId="{43A948A8-50EC-4EA2-8714-3E14B564642E}" srcOrd="1" destOrd="0" presId="urn:microsoft.com/office/officeart/2005/8/layout/hProcess11"/>
    <dgm:cxn modelId="{3519ED00-53E4-4C5A-B197-6049CC958780}" type="presParOf" srcId="{43A948A8-50EC-4EA2-8714-3E14B564642E}" destId="{4F25E9DC-A292-4E77-9628-F87ED52E93D8}" srcOrd="0" destOrd="0" presId="urn:microsoft.com/office/officeart/2005/8/layout/hProcess11"/>
    <dgm:cxn modelId="{F1CA72C3-093B-4FA6-AEF3-478727F58328}" type="presParOf" srcId="{4F25E9DC-A292-4E77-9628-F87ED52E93D8}" destId="{7D52A0E7-92A4-4B15-9C53-0CCD673BDA06}" srcOrd="0" destOrd="0" presId="urn:microsoft.com/office/officeart/2005/8/layout/hProcess11"/>
    <dgm:cxn modelId="{2E5559DD-424C-42C1-AC20-419B0F4446BD}" type="presParOf" srcId="{4F25E9DC-A292-4E77-9628-F87ED52E93D8}" destId="{2BF29766-3010-4155-B5E5-F13AF6DB4230}" srcOrd="1" destOrd="0" presId="urn:microsoft.com/office/officeart/2005/8/layout/hProcess11"/>
    <dgm:cxn modelId="{02BAFF32-E1F3-42E3-9A09-614A65B2A1C9}" type="presParOf" srcId="{4F25E9DC-A292-4E77-9628-F87ED52E93D8}" destId="{625E2F79-6440-4F94-ADBA-E1389FC6F69F}" srcOrd="2" destOrd="0" presId="urn:microsoft.com/office/officeart/2005/8/layout/hProcess11"/>
    <dgm:cxn modelId="{C1FF99C8-175C-423F-B53D-CC1FF6ED4BC4}" type="presParOf" srcId="{43A948A8-50EC-4EA2-8714-3E14B564642E}" destId="{2373A64E-DEDA-47CB-A736-8F890C0F5786}" srcOrd="1" destOrd="0" presId="urn:microsoft.com/office/officeart/2005/8/layout/hProcess11"/>
    <dgm:cxn modelId="{D9C12ED0-AF6C-4B1C-979B-BA704AADCF91}" type="presParOf" srcId="{43A948A8-50EC-4EA2-8714-3E14B564642E}" destId="{4C638A7E-2F4C-4317-9652-91DF51B0B284}" srcOrd="2" destOrd="0" presId="urn:microsoft.com/office/officeart/2005/8/layout/hProcess11"/>
    <dgm:cxn modelId="{7023B30E-3F2C-4222-9685-53C57CE35E04}" type="presParOf" srcId="{4C638A7E-2F4C-4317-9652-91DF51B0B284}" destId="{3A0835A4-55F3-461F-86FF-BF67AF9D3A1C}" srcOrd="0" destOrd="0" presId="urn:microsoft.com/office/officeart/2005/8/layout/hProcess11"/>
    <dgm:cxn modelId="{DCD98CE2-1CC6-4049-BFD4-8F9D86032572}" type="presParOf" srcId="{4C638A7E-2F4C-4317-9652-91DF51B0B284}" destId="{057DFD3B-8814-4FF2-B61E-24C99E0B36BE}" srcOrd="1" destOrd="0" presId="urn:microsoft.com/office/officeart/2005/8/layout/hProcess11"/>
    <dgm:cxn modelId="{A20A839A-B17C-4496-9E11-187F5BAB49DE}" type="presParOf" srcId="{4C638A7E-2F4C-4317-9652-91DF51B0B284}" destId="{7FB62F58-0E40-45DF-9CBB-AB9F988162D1}" srcOrd="2" destOrd="0" presId="urn:microsoft.com/office/officeart/2005/8/layout/hProcess11"/>
    <dgm:cxn modelId="{D20E8D06-257D-4653-A998-E50DA057C0AF}" type="presParOf" srcId="{43A948A8-50EC-4EA2-8714-3E14B564642E}" destId="{5C6C3C0E-82A3-4A28-8F5D-1A8006995EFD}" srcOrd="3" destOrd="0" presId="urn:microsoft.com/office/officeart/2005/8/layout/hProcess11"/>
    <dgm:cxn modelId="{5DE14A05-4E7E-46E8-9B0A-99DD4FE4B41A}" type="presParOf" srcId="{43A948A8-50EC-4EA2-8714-3E14B564642E}" destId="{7F1D7166-8CB1-4BF2-94CB-CAB9295481A2}" srcOrd="4" destOrd="0" presId="urn:microsoft.com/office/officeart/2005/8/layout/hProcess11"/>
    <dgm:cxn modelId="{7C6F72E4-A588-4420-A3B0-3A6E84709F33}" type="presParOf" srcId="{7F1D7166-8CB1-4BF2-94CB-CAB9295481A2}" destId="{10C5320D-B76E-4C79-AE5E-9F5063F0246A}" srcOrd="0" destOrd="0" presId="urn:microsoft.com/office/officeart/2005/8/layout/hProcess11"/>
    <dgm:cxn modelId="{9202E2AE-67D5-4030-AA1A-9B0873FFC899}" type="presParOf" srcId="{7F1D7166-8CB1-4BF2-94CB-CAB9295481A2}" destId="{7EA8D1D7-D44B-43FB-990C-8C37B39AED99}" srcOrd="1" destOrd="0" presId="urn:microsoft.com/office/officeart/2005/8/layout/hProcess11"/>
    <dgm:cxn modelId="{F8E9A382-68FE-445B-9D71-4B9FAA500D07}" type="presParOf" srcId="{7F1D7166-8CB1-4BF2-94CB-CAB9295481A2}" destId="{A0B1B2B2-3B1A-44A1-8176-B80D76D0ABDD}" srcOrd="2" destOrd="0" presId="urn:microsoft.com/office/officeart/2005/8/layout/hProcess11"/>
    <dgm:cxn modelId="{CBA2E5DD-0025-4552-AA98-0908C1628BE3}" type="presParOf" srcId="{43A948A8-50EC-4EA2-8714-3E14B564642E}" destId="{3E7E99CD-856F-447B-BB04-B73A4A53BA00}" srcOrd="5" destOrd="0" presId="urn:microsoft.com/office/officeart/2005/8/layout/hProcess11"/>
    <dgm:cxn modelId="{F6F6D383-69C4-448B-AAD8-1D9DBD119870}" type="presParOf" srcId="{43A948A8-50EC-4EA2-8714-3E14B564642E}" destId="{8242707A-AF09-443E-A129-703CD02D706B}" srcOrd="6" destOrd="0" presId="urn:microsoft.com/office/officeart/2005/8/layout/hProcess11"/>
    <dgm:cxn modelId="{286F45EC-52DA-44F5-BD45-9CB83F126579}" type="presParOf" srcId="{8242707A-AF09-443E-A129-703CD02D706B}" destId="{19BAFA44-FFE3-4919-8FDD-55FAFAA4D750}" srcOrd="0" destOrd="0" presId="urn:microsoft.com/office/officeart/2005/8/layout/hProcess11"/>
    <dgm:cxn modelId="{291F5596-D58C-4CD8-B5AC-8B702FDDC2F0}" type="presParOf" srcId="{8242707A-AF09-443E-A129-703CD02D706B}" destId="{3FA7EF19-C204-4950-8F08-801B842018F0}" srcOrd="1" destOrd="0" presId="urn:microsoft.com/office/officeart/2005/8/layout/hProcess11"/>
    <dgm:cxn modelId="{0EE3A3F6-808B-4FEE-AE9D-1D429A258EC4}" type="presParOf" srcId="{8242707A-AF09-443E-A129-703CD02D706B}" destId="{8F0AC921-3598-4607-9051-A6301D68B508}" srcOrd="2" destOrd="0" presId="urn:microsoft.com/office/officeart/2005/8/layout/hProcess11"/>
    <dgm:cxn modelId="{B91295B3-DCB8-452F-8C46-A420CD94592E}" type="presParOf" srcId="{43A948A8-50EC-4EA2-8714-3E14B564642E}" destId="{175EF78B-801B-4389-842F-BF01D1DBEEAA}" srcOrd="7" destOrd="0" presId="urn:microsoft.com/office/officeart/2005/8/layout/hProcess11"/>
    <dgm:cxn modelId="{0C6E9C29-46AE-40B1-9227-4979C79B6B34}" type="presParOf" srcId="{43A948A8-50EC-4EA2-8714-3E14B564642E}" destId="{52D9AC21-B921-4B23-A3AC-F5FA8021ABE8}" srcOrd="8" destOrd="0" presId="urn:microsoft.com/office/officeart/2005/8/layout/hProcess11"/>
    <dgm:cxn modelId="{D8C7DBA9-30A0-474F-8E19-39F4914BA3E7}" type="presParOf" srcId="{52D9AC21-B921-4B23-A3AC-F5FA8021ABE8}" destId="{F63220CC-A3F4-457B-8C69-43D863A0499D}" srcOrd="0" destOrd="0" presId="urn:microsoft.com/office/officeart/2005/8/layout/hProcess11"/>
    <dgm:cxn modelId="{A5E0C70D-7F18-4540-B121-78A8A1078C53}" type="presParOf" srcId="{52D9AC21-B921-4B23-A3AC-F5FA8021ABE8}" destId="{EC061692-3799-4B18-90DC-99F0F90D859A}" srcOrd="1" destOrd="0" presId="urn:microsoft.com/office/officeart/2005/8/layout/hProcess11"/>
    <dgm:cxn modelId="{85DC5C54-2615-451B-A649-24966A127EDB}" type="presParOf" srcId="{52D9AC21-B921-4B23-A3AC-F5FA8021ABE8}" destId="{D3FC5E49-A7AE-4CE2-9F80-21C618BF61B0}" srcOrd="2" destOrd="0" presId="urn:microsoft.com/office/officeart/2005/8/layout/hProcess11"/>
    <dgm:cxn modelId="{02DAF751-4D1A-4022-86DB-3140B625966F}" type="presParOf" srcId="{43A948A8-50EC-4EA2-8714-3E14B564642E}" destId="{A6AE665A-1FAD-420A-89F0-1B13910EA7A9}" srcOrd="9" destOrd="0" presId="urn:microsoft.com/office/officeart/2005/8/layout/hProcess11"/>
    <dgm:cxn modelId="{847F4E94-0CA9-49B6-BFBF-76E4C6156F3C}" type="presParOf" srcId="{43A948A8-50EC-4EA2-8714-3E14B564642E}" destId="{528B9F94-E804-40CB-A45A-B5D2B17E1C92}" srcOrd="10" destOrd="0" presId="urn:microsoft.com/office/officeart/2005/8/layout/hProcess11"/>
    <dgm:cxn modelId="{15C6FE7D-927B-42CE-A902-9D3CF32EEC24}" type="presParOf" srcId="{528B9F94-E804-40CB-A45A-B5D2B17E1C92}" destId="{00E4260B-D2C7-41F9-95CA-76CF210B4CFA}" srcOrd="0" destOrd="0" presId="urn:microsoft.com/office/officeart/2005/8/layout/hProcess11"/>
    <dgm:cxn modelId="{1C512F4E-25A4-4F9E-B4D2-612EFC15CBFE}" type="presParOf" srcId="{528B9F94-E804-40CB-A45A-B5D2B17E1C92}" destId="{2EC43153-878B-468A-A54D-325197E23D71}" srcOrd="1" destOrd="0" presId="urn:microsoft.com/office/officeart/2005/8/layout/hProcess11"/>
    <dgm:cxn modelId="{6D85A37F-61AD-4B16-843A-A226A39A848D}" type="presParOf" srcId="{528B9F94-E804-40CB-A45A-B5D2B17E1C92}" destId="{07F09D20-6EE3-49DF-94E6-E194D9ADA4F4}" srcOrd="2" destOrd="0" presId="urn:microsoft.com/office/officeart/2005/8/layout/hProcess11"/>
    <dgm:cxn modelId="{06CD9A99-9200-463C-97D3-2C855C788949}" type="presParOf" srcId="{43A948A8-50EC-4EA2-8714-3E14B564642E}" destId="{3B36CB5D-07B1-43F9-B625-FFDE1287D4A6}" srcOrd="11" destOrd="0" presId="urn:microsoft.com/office/officeart/2005/8/layout/hProcess11"/>
    <dgm:cxn modelId="{FE4FDC9A-4911-4520-99EF-C87CCF2A4061}" type="presParOf" srcId="{43A948A8-50EC-4EA2-8714-3E14B564642E}" destId="{65511B65-D7C5-49A1-BBE9-81893CCBE444}" srcOrd="12" destOrd="0" presId="urn:microsoft.com/office/officeart/2005/8/layout/hProcess11"/>
    <dgm:cxn modelId="{A0233CFA-2110-4C7C-96BA-29CF77B5A7B6}" type="presParOf" srcId="{65511B65-D7C5-49A1-BBE9-81893CCBE444}" destId="{B62B66DD-F87A-4448-8B02-A4ABEFD985EE}" srcOrd="0" destOrd="0" presId="urn:microsoft.com/office/officeart/2005/8/layout/hProcess11"/>
    <dgm:cxn modelId="{0A7098F6-0CED-44B2-B363-D84055DE8CF0}" type="presParOf" srcId="{65511B65-D7C5-49A1-BBE9-81893CCBE444}" destId="{2D1E54E0-4343-4B09-92E2-C826E07D6180}" srcOrd="1" destOrd="0" presId="urn:microsoft.com/office/officeart/2005/8/layout/hProcess11"/>
    <dgm:cxn modelId="{CEDDDD09-AF22-408A-8B95-A43DC7EE5CD3}" type="presParOf" srcId="{65511B65-D7C5-49A1-BBE9-81893CCBE444}" destId="{60EC3F93-76BF-47E7-8BEE-83CC707FFC38}" srcOrd="2" destOrd="0" presId="urn:microsoft.com/office/officeart/2005/8/layout/hProcess11"/>
    <dgm:cxn modelId="{CBDA6526-EF64-46EA-8B78-FA0C7C5E3807}" type="presParOf" srcId="{43A948A8-50EC-4EA2-8714-3E14B564642E}" destId="{B4D88153-526B-4753-9FF7-4DAB697A2C56}" srcOrd="13" destOrd="0" presId="urn:microsoft.com/office/officeart/2005/8/layout/hProcess11"/>
    <dgm:cxn modelId="{72AA87E7-A491-4273-A0BA-50A8C910FAFC}" type="presParOf" srcId="{43A948A8-50EC-4EA2-8714-3E14B564642E}" destId="{2ECD7857-23D4-45F1-8D74-26A9D4ED339D}" srcOrd="14" destOrd="0" presId="urn:microsoft.com/office/officeart/2005/8/layout/hProcess11"/>
    <dgm:cxn modelId="{328FB268-CDCC-4569-BBA3-A55D6FE6DBDC}" type="presParOf" srcId="{2ECD7857-23D4-45F1-8D74-26A9D4ED339D}" destId="{1FACEBC8-D148-4E74-9B85-619151C79B18}" srcOrd="0" destOrd="0" presId="urn:microsoft.com/office/officeart/2005/8/layout/hProcess11"/>
    <dgm:cxn modelId="{1C04495F-FEAC-46B4-972E-7C835251ABCB}" type="presParOf" srcId="{2ECD7857-23D4-45F1-8D74-26A9D4ED339D}" destId="{DC7F2725-2EB7-427D-81B9-0ACD58059A17}" srcOrd="1" destOrd="0" presId="urn:microsoft.com/office/officeart/2005/8/layout/hProcess11"/>
    <dgm:cxn modelId="{A029A8ED-B5A1-48C1-815A-53E006905E99}" type="presParOf" srcId="{2ECD7857-23D4-45F1-8D74-26A9D4ED339D}" destId="{5D9C1770-85D7-4B68-8ED5-9CEC7442901C}" srcOrd="2" destOrd="0" presId="urn:microsoft.com/office/officeart/2005/8/layout/hProcess11"/>
    <dgm:cxn modelId="{614586A5-EC58-4741-94A2-ED98586816AC}" type="presParOf" srcId="{43A948A8-50EC-4EA2-8714-3E14B564642E}" destId="{4FAF8B85-9CFD-4857-BE5A-6DD21916F361}" srcOrd="15" destOrd="0" presId="urn:microsoft.com/office/officeart/2005/8/layout/hProcess11"/>
    <dgm:cxn modelId="{39489BA1-BEB2-4DE2-9308-13B81C3FE077}" type="presParOf" srcId="{43A948A8-50EC-4EA2-8714-3E14B564642E}" destId="{E8E97C9F-8E9E-4C2E-BDB4-B50D46DD6597}" srcOrd="16" destOrd="0" presId="urn:microsoft.com/office/officeart/2005/8/layout/hProcess11"/>
    <dgm:cxn modelId="{C7F297C9-E7EE-4B78-8ECD-8DCC024D7908}" type="presParOf" srcId="{E8E97C9F-8E9E-4C2E-BDB4-B50D46DD6597}" destId="{24777726-E130-42F9-B698-6D4A54854D32}" srcOrd="0" destOrd="0" presId="urn:microsoft.com/office/officeart/2005/8/layout/hProcess11"/>
    <dgm:cxn modelId="{FFF624A3-BD26-4E9E-A880-0F8FA41C6F8E}" type="presParOf" srcId="{E8E97C9F-8E9E-4C2E-BDB4-B50D46DD6597}" destId="{23C67734-29F6-4EAC-B7EF-ED63584B4934}" srcOrd="1" destOrd="0" presId="urn:microsoft.com/office/officeart/2005/8/layout/hProcess11"/>
    <dgm:cxn modelId="{2ECD2768-3D7E-477B-B305-E38717CD815F}" type="presParOf" srcId="{E8E97C9F-8E9E-4C2E-BDB4-B50D46DD6597}" destId="{0C5E47B7-7452-411E-B21B-7332D8A9320A}" srcOrd="2" destOrd="0" presId="urn:microsoft.com/office/officeart/2005/8/layout/hProcess11"/>
    <dgm:cxn modelId="{5FBD5CC7-CFC8-4700-B07F-E25513FF2E6E}" type="presParOf" srcId="{43A948A8-50EC-4EA2-8714-3E14B564642E}" destId="{E14113CE-35FE-43F8-9B4A-358E89C59D0A}" srcOrd="17" destOrd="0" presId="urn:microsoft.com/office/officeart/2005/8/layout/hProcess11"/>
    <dgm:cxn modelId="{B5398406-2E08-4015-AB6C-DB63A3394E4A}" type="presParOf" srcId="{43A948A8-50EC-4EA2-8714-3E14B564642E}" destId="{A6F37C2F-1CD9-4E29-89E7-5E9C44015DEA}" srcOrd="18" destOrd="0" presId="urn:microsoft.com/office/officeart/2005/8/layout/hProcess11"/>
    <dgm:cxn modelId="{D4FCB637-9A54-43C3-9FD4-E9CBD1E505D9}" type="presParOf" srcId="{A6F37C2F-1CD9-4E29-89E7-5E9C44015DEA}" destId="{59E548D9-6AC5-4BE4-85DD-FB8C80DA73FC}" srcOrd="0" destOrd="0" presId="urn:microsoft.com/office/officeart/2005/8/layout/hProcess11"/>
    <dgm:cxn modelId="{88B5F8FF-DB71-4310-BDA3-6FD8FD5D2F67}" type="presParOf" srcId="{A6F37C2F-1CD9-4E29-89E7-5E9C44015DEA}" destId="{0E5D4C4C-D6C6-491C-9060-0A557317EDB4}" srcOrd="1" destOrd="0" presId="urn:microsoft.com/office/officeart/2005/8/layout/hProcess11"/>
    <dgm:cxn modelId="{7773F0FC-E991-4AA5-9C44-DB83B0409DB8}" type="presParOf" srcId="{A6F37C2F-1CD9-4E29-89E7-5E9C44015DEA}" destId="{2BBA4B27-31C8-41B0-89DB-E7ADC8E167F8}" srcOrd="2" destOrd="0" presId="urn:microsoft.com/office/officeart/2005/8/layout/hProcess11"/>
    <dgm:cxn modelId="{41BC3CE4-36AB-470A-B001-D0B168DF97D3}" type="presParOf" srcId="{43A948A8-50EC-4EA2-8714-3E14B564642E}" destId="{A2BA6933-7D58-4CD4-8D21-5DB14399C7BB}" srcOrd="19" destOrd="0" presId="urn:microsoft.com/office/officeart/2005/8/layout/hProcess11"/>
    <dgm:cxn modelId="{F7BCA818-37B4-4B5E-9398-F372FE30194C}" type="presParOf" srcId="{43A948A8-50EC-4EA2-8714-3E14B564642E}" destId="{33FA0E70-4404-4C42-8188-F13367FB912A}" srcOrd="20" destOrd="0" presId="urn:microsoft.com/office/officeart/2005/8/layout/hProcess11"/>
    <dgm:cxn modelId="{FCA301D2-21D7-419F-A632-6AC762A90821}" type="presParOf" srcId="{33FA0E70-4404-4C42-8188-F13367FB912A}" destId="{70D53B63-B3B9-496D-88D7-C60D16CB847B}" srcOrd="0" destOrd="0" presId="urn:microsoft.com/office/officeart/2005/8/layout/hProcess11"/>
    <dgm:cxn modelId="{EEF7D31E-4706-48CE-84DE-3A1FD24D7AD5}" type="presParOf" srcId="{33FA0E70-4404-4C42-8188-F13367FB912A}" destId="{1C9EF45C-6D0E-4EB8-BB8E-D8451287141F}" srcOrd="1" destOrd="0" presId="urn:microsoft.com/office/officeart/2005/8/layout/hProcess11"/>
    <dgm:cxn modelId="{29573084-9997-4778-9C49-1E669EE49577}" type="presParOf" srcId="{33FA0E70-4404-4C42-8188-F13367FB912A}" destId="{D89D6F76-B2EA-4A8E-B897-15CD8790E2B8}" srcOrd="2" destOrd="0" presId="urn:microsoft.com/office/officeart/2005/8/layout/hProcess11"/>
    <dgm:cxn modelId="{0CA38BAA-1936-4772-BE3C-DB5017B6E637}" type="presParOf" srcId="{43A948A8-50EC-4EA2-8714-3E14B564642E}" destId="{7D6D6762-F238-4094-AB33-D6DFDDE85D58}" srcOrd="21" destOrd="0" presId="urn:microsoft.com/office/officeart/2005/8/layout/hProcess11"/>
    <dgm:cxn modelId="{CDFF02E4-4073-462B-A700-B3CC6C39242C}" type="presParOf" srcId="{43A948A8-50EC-4EA2-8714-3E14B564642E}" destId="{231A7ED3-A31F-437D-BE39-70FD1EACA644}" srcOrd="22" destOrd="0" presId="urn:microsoft.com/office/officeart/2005/8/layout/hProcess11"/>
    <dgm:cxn modelId="{96AF1304-C2DA-4CF0-BFAC-3138D07B8487}" type="presParOf" srcId="{231A7ED3-A31F-437D-BE39-70FD1EACA644}" destId="{86C183B0-EA9C-4206-9B19-219AE64BAFC1}" srcOrd="0" destOrd="0" presId="urn:microsoft.com/office/officeart/2005/8/layout/hProcess11"/>
    <dgm:cxn modelId="{0716C3C6-399A-451C-82E6-C16AC3DE65E7}" type="presParOf" srcId="{231A7ED3-A31F-437D-BE39-70FD1EACA644}" destId="{6E4FFF60-E490-4F13-ABAC-86A285E8D2B2}" srcOrd="1" destOrd="0" presId="urn:microsoft.com/office/officeart/2005/8/layout/hProcess11"/>
    <dgm:cxn modelId="{3DEB8099-8809-40B5-866A-36C780977DC7}" type="presParOf" srcId="{231A7ED3-A31F-437D-BE39-70FD1EACA644}" destId="{122F3562-1EFD-45F3-AAA5-338320E1B518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C25CF63-32E1-43BE-8E8E-60E6A9F13138}" type="doc">
      <dgm:prSet loTypeId="urn:microsoft.com/office/officeart/2005/8/layout/pList2#1" loCatId="list" qsTypeId="urn:microsoft.com/office/officeart/2005/8/quickstyle/simple1" qsCatId="simple" csTypeId="urn:microsoft.com/office/officeart/2005/8/colors/accent1_2" csCatId="accent1" phldr="1"/>
      <dgm:spPr/>
    </dgm:pt>
    <dgm:pt modelId="{EAD7AB95-FF51-40B9-8FCE-A8814593ABB2}">
      <dgm:prSet phldrT="[Texto]"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46000">
              <a:schemeClr val="accent1">
                <a:lumMod val="45000"/>
                <a:lumOff val="55000"/>
              </a:schemeClr>
            </a:gs>
            <a:gs pos="100000">
              <a:srgbClr val="0099FF"/>
            </a:gs>
            <a:gs pos="23000">
              <a:schemeClr val="accent1">
                <a:lumMod val="30000"/>
                <a:lumOff val="70000"/>
              </a:schemeClr>
            </a:gs>
          </a:gsLst>
          <a:lin ang="16200000" scaled="1"/>
        </a:gradFill>
      </dgm:spPr>
      <dgm:t>
        <a:bodyPr/>
        <a:lstStyle/>
        <a:p>
          <a:pPr algn="ctr" defTabSz="914400" rtl="0" eaLnBrk="1" latinLnBrk="0" hangingPunct="1">
            <a:lnSpc>
              <a:spcPct val="90000"/>
            </a:lnSpc>
            <a:spcBef>
              <a:spcPct val="0"/>
            </a:spcBef>
            <a:buNone/>
          </a:pPr>
          <a:r>
            <a:rPr lang="pt-BR" sz="2800" b="1" kern="1200" dirty="0">
              <a:solidFill>
                <a:srgbClr val="003E65"/>
              </a:solidFill>
              <a:latin typeface="+mj-lt"/>
              <a:ea typeface="+mj-ea"/>
              <a:cs typeface="+mj-cs"/>
            </a:rPr>
            <a:t>1.Fase de formulación y formalización </a:t>
          </a:r>
          <a:r>
            <a:rPr lang="pt-BR" sz="2800" b="1" kern="1200" dirty="0" err="1">
              <a:solidFill>
                <a:srgbClr val="003E65"/>
              </a:solidFill>
              <a:latin typeface="+mj-lt"/>
              <a:ea typeface="+mj-ea"/>
              <a:cs typeface="+mj-cs"/>
            </a:rPr>
            <a:t>del</a:t>
          </a:r>
          <a:r>
            <a:rPr lang="pt-BR" sz="2800" b="1" kern="1200" dirty="0">
              <a:solidFill>
                <a:srgbClr val="003E65"/>
              </a:solidFill>
              <a:latin typeface="+mj-lt"/>
              <a:ea typeface="+mj-ea"/>
              <a:cs typeface="+mj-cs"/>
            </a:rPr>
            <a:t> </a:t>
          </a:r>
          <a:r>
            <a:rPr lang="pt-BR" sz="2800" b="1" kern="1200" dirty="0" err="1">
              <a:solidFill>
                <a:srgbClr val="003E65"/>
              </a:solidFill>
              <a:latin typeface="+mj-lt"/>
              <a:ea typeface="+mj-ea"/>
              <a:cs typeface="+mj-cs"/>
            </a:rPr>
            <a:t>Plan</a:t>
          </a:r>
          <a:r>
            <a:rPr lang="pt-BR" sz="2800" b="1" kern="1200" dirty="0">
              <a:solidFill>
                <a:srgbClr val="003E65"/>
              </a:solidFill>
              <a:latin typeface="+mj-lt"/>
              <a:ea typeface="+mj-ea"/>
              <a:cs typeface="+mj-cs"/>
            </a:rPr>
            <a:t> de </a:t>
          </a:r>
          <a:r>
            <a:rPr lang="es-CO" sz="2800" b="1" kern="1200" noProof="0" dirty="0">
              <a:solidFill>
                <a:srgbClr val="003E65"/>
              </a:solidFill>
              <a:latin typeface="+mj-lt"/>
              <a:ea typeface="+mj-ea"/>
              <a:cs typeface="+mj-cs"/>
            </a:rPr>
            <a:t>Trabajo</a:t>
          </a:r>
          <a:r>
            <a:rPr lang="pt-BR" sz="2800" b="1" kern="1200" dirty="0">
              <a:solidFill>
                <a:srgbClr val="003E65"/>
              </a:solidFill>
              <a:latin typeface="+mj-lt"/>
              <a:ea typeface="+mj-ea"/>
              <a:cs typeface="+mj-cs"/>
            </a:rPr>
            <a:t>.</a:t>
          </a:r>
        </a:p>
      </dgm:t>
    </dgm:pt>
    <dgm:pt modelId="{B17AE738-ECB0-4CF3-8BB3-DE6E12C60E87}" type="parTrans" cxnId="{2268151E-9B37-4C30-B913-697DD313D160}">
      <dgm:prSet/>
      <dgm:spPr/>
      <dgm:t>
        <a:bodyPr/>
        <a:lstStyle/>
        <a:p>
          <a:endParaRPr lang="es-CO"/>
        </a:p>
      </dgm:t>
    </dgm:pt>
    <dgm:pt modelId="{8B57A993-BDF2-4FAF-B395-D0AE8971F7DD}" type="sibTrans" cxnId="{2268151E-9B37-4C30-B913-697DD313D160}">
      <dgm:prSet/>
      <dgm:spPr/>
      <dgm:t>
        <a:bodyPr/>
        <a:lstStyle/>
        <a:p>
          <a:endParaRPr lang="es-CO"/>
        </a:p>
      </dgm:t>
    </dgm:pt>
    <dgm:pt modelId="{50311CC4-7A80-4589-8E3E-AAF351F4B813}">
      <dgm:prSet phldrT="[Texto]"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46000">
              <a:schemeClr val="accent1">
                <a:lumMod val="45000"/>
                <a:lumOff val="55000"/>
              </a:schemeClr>
            </a:gs>
            <a:gs pos="100000">
              <a:srgbClr val="0099FF"/>
            </a:gs>
            <a:gs pos="23000">
              <a:schemeClr val="accent1">
                <a:lumMod val="30000"/>
                <a:lumOff val="70000"/>
              </a:schemeClr>
            </a:gs>
          </a:gsLst>
          <a:lin ang="16200000" scaled="1"/>
        </a:gradFill>
      </dgm:spPr>
      <dgm:t>
        <a:bodyPr/>
        <a:lstStyle/>
        <a:p>
          <a:pPr algn="ctr" defTabSz="914400" rtl="0" eaLnBrk="1" latinLnBrk="0" hangingPunct="1">
            <a:lnSpc>
              <a:spcPct val="90000"/>
            </a:lnSpc>
            <a:spcBef>
              <a:spcPct val="0"/>
            </a:spcBef>
            <a:buNone/>
          </a:pPr>
          <a:r>
            <a:rPr lang="es-CO" sz="2800" b="1" kern="1200" dirty="0">
              <a:solidFill>
                <a:srgbClr val="003E65"/>
              </a:solidFill>
              <a:latin typeface="+mj-lt"/>
              <a:ea typeface="+mj-ea"/>
              <a:cs typeface="+mj-cs"/>
            </a:rPr>
            <a:t>2.Fase de Valoración</a:t>
          </a:r>
        </a:p>
      </dgm:t>
    </dgm:pt>
    <dgm:pt modelId="{48853FC9-0193-485B-9311-3ED828FA061D}" type="sibTrans" cxnId="{670F3C26-8E2D-4B73-BBE3-97452E554C4F}">
      <dgm:prSet/>
      <dgm:spPr/>
      <dgm:t>
        <a:bodyPr/>
        <a:lstStyle/>
        <a:p>
          <a:endParaRPr lang="es-CO"/>
        </a:p>
      </dgm:t>
    </dgm:pt>
    <dgm:pt modelId="{E4E0D25C-D493-460C-BFEC-F5E9A2BA7674}" type="parTrans" cxnId="{670F3C26-8E2D-4B73-BBE3-97452E554C4F}">
      <dgm:prSet/>
      <dgm:spPr/>
      <dgm:t>
        <a:bodyPr/>
        <a:lstStyle/>
        <a:p>
          <a:endParaRPr lang="es-CO"/>
        </a:p>
      </dgm:t>
    </dgm:pt>
    <dgm:pt modelId="{4DBE3D22-7042-46B5-B2E1-BB959F0ABF33}" type="pres">
      <dgm:prSet presAssocID="{BC25CF63-32E1-43BE-8E8E-60E6A9F13138}" presName="Name0" presStyleCnt="0">
        <dgm:presLayoutVars>
          <dgm:dir/>
          <dgm:resizeHandles val="exact"/>
        </dgm:presLayoutVars>
      </dgm:prSet>
      <dgm:spPr/>
    </dgm:pt>
    <dgm:pt modelId="{C0765D24-8F39-4DD1-8627-D05D1DEEAB64}" type="pres">
      <dgm:prSet presAssocID="{BC25CF63-32E1-43BE-8E8E-60E6A9F13138}" presName="bkgdShp" presStyleLbl="alignAccFollowNode1" presStyleIdx="0" presStyleCnt="1" custScaleX="100000" custLinFactNeighborX="6127" custLinFactNeighborY="-1265"/>
      <dgm:spPr/>
    </dgm:pt>
    <dgm:pt modelId="{23C43A6B-7FA3-43F7-B2DD-6B5D34444A8B}" type="pres">
      <dgm:prSet presAssocID="{BC25CF63-32E1-43BE-8E8E-60E6A9F13138}" presName="linComp" presStyleCnt="0"/>
      <dgm:spPr/>
    </dgm:pt>
    <dgm:pt modelId="{2C0BFB6A-4907-46D2-B21C-90531FE17D74}" type="pres">
      <dgm:prSet presAssocID="{EAD7AB95-FF51-40B9-8FCE-A8814593ABB2}" presName="compNode" presStyleCnt="0"/>
      <dgm:spPr/>
    </dgm:pt>
    <dgm:pt modelId="{866381DA-15BB-42BD-9035-00A852B40BFF}" type="pres">
      <dgm:prSet presAssocID="{EAD7AB95-FF51-40B9-8FCE-A8814593ABB2}" presName="node" presStyleLbl="node1" presStyleIdx="0" presStyleCnt="2" custScaleX="124443" custLinFactNeighborX="-763" custLinFactNeighborY="444">
        <dgm:presLayoutVars>
          <dgm:bulletEnabled val="1"/>
        </dgm:presLayoutVars>
      </dgm:prSet>
      <dgm:spPr/>
    </dgm:pt>
    <dgm:pt modelId="{0C4A1664-0E1C-4595-AC63-54EF76117E22}" type="pres">
      <dgm:prSet presAssocID="{EAD7AB95-FF51-40B9-8FCE-A8814593ABB2}" presName="invisiNode" presStyleLbl="node1" presStyleIdx="0" presStyleCnt="2"/>
      <dgm:spPr/>
    </dgm:pt>
    <dgm:pt modelId="{37F6173D-A985-48B5-B725-C1BADEC9087C}" type="pres">
      <dgm:prSet presAssocID="{EAD7AB95-FF51-40B9-8FCE-A8814593ABB2}" presName="imagNode" presStyleLbl="fgImgPlace1" presStyleIdx="0" presStyleCnt="2" custScaleX="46189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9B508D8C-4477-4AF6-A2A0-C78AA27682D0}" type="pres">
      <dgm:prSet presAssocID="{8B57A993-BDF2-4FAF-B395-D0AE8971F7DD}" presName="sibTrans" presStyleLbl="sibTrans2D1" presStyleIdx="0" presStyleCnt="0"/>
      <dgm:spPr/>
    </dgm:pt>
    <dgm:pt modelId="{4385E340-746D-4A64-8E1B-C91BD5F0EBA8}" type="pres">
      <dgm:prSet presAssocID="{50311CC4-7A80-4589-8E3E-AAF351F4B813}" presName="compNode" presStyleCnt="0"/>
      <dgm:spPr/>
    </dgm:pt>
    <dgm:pt modelId="{2F53C086-1049-4D04-AC9F-24D8C7380D2B}" type="pres">
      <dgm:prSet presAssocID="{50311CC4-7A80-4589-8E3E-AAF351F4B813}" presName="node" presStyleLbl="node1" presStyleIdx="1" presStyleCnt="2" custLinFactNeighborX="3817" custLinFactNeighborY="908">
        <dgm:presLayoutVars>
          <dgm:bulletEnabled val="1"/>
        </dgm:presLayoutVars>
      </dgm:prSet>
      <dgm:spPr/>
    </dgm:pt>
    <dgm:pt modelId="{5143388A-A603-49BC-83A0-3C7044E29652}" type="pres">
      <dgm:prSet presAssocID="{50311CC4-7A80-4589-8E3E-AAF351F4B813}" presName="invisiNode" presStyleLbl="node1" presStyleIdx="1" presStyleCnt="2"/>
      <dgm:spPr/>
    </dgm:pt>
    <dgm:pt modelId="{708BDDE0-7BA8-4C1A-9578-AFB0BFD7EDE9}" type="pres">
      <dgm:prSet presAssocID="{50311CC4-7A80-4589-8E3E-AAF351F4B813}" presName="imagNode" presStyleLbl="fgImgPlace1" presStyleIdx="1" presStyleCnt="2" custScaleX="6186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</dgm:ptLst>
  <dgm:cxnLst>
    <dgm:cxn modelId="{2268151E-9B37-4C30-B913-697DD313D160}" srcId="{BC25CF63-32E1-43BE-8E8E-60E6A9F13138}" destId="{EAD7AB95-FF51-40B9-8FCE-A8814593ABB2}" srcOrd="0" destOrd="0" parTransId="{B17AE738-ECB0-4CF3-8BB3-DE6E12C60E87}" sibTransId="{8B57A993-BDF2-4FAF-B395-D0AE8971F7DD}"/>
    <dgm:cxn modelId="{670F3C26-8E2D-4B73-BBE3-97452E554C4F}" srcId="{BC25CF63-32E1-43BE-8E8E-60E6A9F13138}" destId="{50311CC4-7A80-4589-8E3E-AAF351F4B813}" srcOrd="1" destOrd="0" parTransId="{E4E0D25C-D493-460C-BFEC-F5E9A2BA7674}" sibTransId="{48853FC9-0193-485B-9311-3ED828FA061D}"/>
    <dgm:cxn modelId="{AB79012B-6E76-4D03-8FED-0664488E5CC0}" type="presOf" srcId="{EAD7AB95-FF51-40B9-8FCE-A8814593ABB2}" destId="{866381DA-15BB-42BD-9035-00A852B40BFF}" srcOrd="0" destOrd="0" presId="urn:microsoft.com/office/officeart/2005/8/layout/pList2#1"/>
    <dgm:cxn modelId="{547DE4A0-22A7-4919-A4A8-7D27E057963B}" type="presOf" srcId="{BC25CF63-32E1-43BE-8E8E-60E6A9F13138}" destId="{4DBE3D22-7042-46B5-B2E1-BB959F0ABF33}" srcOrd="0" destOrd="0" presId="urn:microsoft.com/office/officeart/2005/8/layout/pList2#1"/>
    <dgm:cxn modelId="{890E59C8-D1F5-41F8-A0BD-07779F989F04}" type="presOf" srcId="{50311CC4-7A80-4589-8E3E-AAF351F4B813}" destId="{2F53C086-1049-4D04-AC9F-24D8C7380D2B}" srcOrd="0" destOrd="0" presId="urn:microsoft.com/office/officeart/2005/8/layout/pList2#1"/>
    <dgm:cxn modelId="{ADB76FEA-08DE-470A-9137-2BFDFBF497AC}" type="presOf" srcId="{8B57A993-BDF2-4FAF-B395-D0AE8971F7DD}" destId="{9B508D8C-4477-4AF6-A2A0-C78AA27682D0}" srcOrd="0" destOrd="0" presId="urn:microsoft.com/office/officeart/2005/8/layout/pList2#1"/>
    <dgm:cxn modelId="{ED2C5C6D-E617-4376-A612-BF5207C6BAEF}" type="presParOf" srcId="{4DBE3D22-7042-46B5-B2E1-BB959F0ABF33}" destId="{C0765D24-8F39-4DD1-8627-D05D1DEEAB64}" srcOrd="0" destOrd="0" presId="urn:microsoft.com/office/officeart/2005/8/layout/pList2#1"/>
    <dgm:cxn modelId="{A557B817-1D1C-4DB5-98D3-15D6D2F6BA9C}" type="presParOf" srcId="{4DBE3D22-7042-46B5-B2E1-BB959F0ABF33}" destId="{23C43A6B-7FA3-43F7-B2DD-6B5D34444A8B}" srcOrd="1" destOrd="0" presId="urn:microsoft.com/office/officeart/2005/8/layout/pList2#1"/>
    <dgm:cxn modelId="{061F55C2-D549-4E25-B1A5-941766EEA422}" type="presParOf" srcId="{23C43A6B-7FA3-43F7-B2DD-6B5D34444A8B}" destId="{2C0BFB6A-4907-46D2-B21C-90531FE17D74}" srcOrd="0" destOrd="0" presId="urn:microsoft.com/office/officeart/2005/8/layout/pList2#1"/>
    <dgm:cxn modelId="{F18200B8-3EEC-4239-BA73-51AA173BADC6}" type="presParOf" srcId="{2C0BFB6A-4907-46D2-B21C-90531FE17D74}" destId="{866381DA-15BB-42BD-9035-00A852B40BFF}" srcOrd="0" destOrd="0" presId="urn:microsoft.com/office/officeart/2005/8/layout/pList2#1"/>
    <dgm:cxn modelId="{BF327F14-EEF7-4D3C-8765-483EEAF97DB0}" type="presParOf" srcId="{2C0BFB6A-4907-46D2-B21C-90531FE17D74}" destId="{0C4A1664-0E1C-4595-AC63-54EF76117E22}" srcOrd="1" destOrd="0" presId="urn:microsoft.com/office/officeart/2005/8/layout/pList2#1"/>
    <dgm:cxn modelId="{225CCF47-FB0B-48EE-A979-9C51F25B6FF3}" type="presParOf" srcId="{2C0BFB6A-4907-46D2-B21C-90531FE17D74}" destId="{37F6173D-A985-48B5-B725-C1BADEC9087C}" srcOrd="2" destOrd="0" presId="urn:microsoft.com/office/officeart/2005/8/layout/pList2#1"/>
    <dgm:cxn modelId="{AE5ECEFA-6EBF-4247-86FE-EA01B559F2C6}" type="presParOf" srcId="{23C43A6B-7FA3-43F7-B2DD-6B5D34444A8B}" destId="{9B508D8C-4477-4AF6-A2A0-C78AA27682D0}" srcOrd="1" destOrd="0" presId="urn:microsoft.com/office/officeart/2005/8/layout/pList2#1"/>
    <dgm:cxn modelId="{F1E596FD-D570-48AF-B0B5-AEE32276D39A}" type="presParOf" srcId="{23C43A6B-7FA3-43F7-B2DD-6B5D34444A8B}" destId="{4385E340-746D-4A64-8E1B-C91BD5F0EBA8}" srcOrd="2" destOrd="0" presId="urn:microsoft.com/office/officeart/2005/8/layout/pList2#1"/>
    <dgm:cxn modelId="{D64CAAAA-9157-4621-8B10-E565FCC8C929}" type="presParOf" srcId="{4385E340-746D-4A64-8E1B-C91BD5F0EBA8}" destId="{2F53C086-1049-4D04-AC9F-24D8C7380D2B}" srcOrd="0" destOrd="0" presId="urn:microsoft.com/office/officeart/2005/8/layout/pList2#1"/>
    <dgm:cxn modelId="{268EE7F5-BEA8-4083-BAB1-F59475EB220E}" type="presParOf" srcId="{4385E340-746D-4A64-8E1B-C91BD5F0EBA8}" destId="{5143388A-A603-49BC-83A0-3C7044E29652}" srcOrd="1" destOrd="0" presId="urn:microsoft.com/office/officeart/2005/8/layout/pList2#1"/>
    <dgm:cxn modelId="{625731EF-41F8-4C6A-A27A-EE30DBAA6174}" type="presParOf" srcId="{4385E340-746D-4A64-8E1B-C91BD5F0EBA8}" destId="{708BDDE0-7BA8-4C1A-9578-AFB0BFD7EDE9}" srcOrd="2" destOrd="0" presId="urn:microsoft.com/office/officeart/2005/8/layout/pList2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82DD96C-8DF8-443F-8174-CE68C5FCA893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7DD0CE8D-8655-4B82-97D8-33BDE5A32D5B}">
      <dgm:prSet/>
      <dgm:spPr/>
      <dgm:t>
        <a:bodyPr/>
        <a:lstStyle/>
        <a:p>
          <a:pPr rtl="0"/>
          <a:endParaRPr lang="es-CO"/>
        </a:p>
      </dgm:t>
    </dgm:pt>
    <dgm:pt modelId="{5D9A1242-12BB-49CD-83ED-33F49F0DD2BE}" type="parTrans" cxnId="{2F87373C-6879-47A3-9340-B11CB7EA2B17}">
      <dgm:prSet/>
      <dgm:spPr/>
      <dgm:t>
        <a:bodyPr/>
        <a:lstStyle/>
        <a:p>
          <a:endParaRPr lang="es-CO"/>
        </a:p>
      </dgm:t>
    </dgm:pt>
    <dgm:pt modelId="{C5566C30-9ECD-4A9C-81B3-F42350543997}" type="sibTrans" cxnId="{2F87373C-6879-47A3-9340-B11CB7EA2B17}">
      <dgm:prSet/>
      <dgm:spPr/>
      <dgm:t>
        <a:bodyPr/>
        <a:lstStyle/>
        <a:p>
          <a:endParaRPr lang="es-CO"/>
        </a:p>
      </dgm:t>
    </dgm:pt>
    <dgm:pt modelId="{653C693A-AC97-4680-9C76-123C43D4BCC0}">
      <dgm:prSet/>
      <dgm:spPr/>
      <dgm:t>
        <a:bodyPr/>
        <a:lstStyle/>
        <a:p>
          <a:pPr rtl="0"/>
          <a:endParaRPr lang="es-CO" dirty="0"/>
        </a:p>
      </dgm:t>
    </dgm:pt>
    <dgm:pt modelId="{8F3EA7BF-62E2-4663-B371-EE22A8771E0B}" type="parTrans" cxnId="{DD52073A-6809-45CE-8CD2-1A3C94315785}">
      <dgm:prSet/>
      <dgm:spPr/>
      <dgm:t>
        <a:bodyPr/>
        <a:lstStyle/>
        <a:p>
          <a:endParaRPr lang="es-CO"/>
        </a:p>
      </dgm:t>
    </dgm:pt>
    <dgm:pt modelId="{25609C47-9F7C-458A-863B-F5AB30EDE76A}" type="sibTrans" cxnId="{DD52073A-6809-45CE-8CD2-1A3C94315785}">
      <dgm:prSet/>
      <dgm:spPr/>
      <dgm:t>
        <a:bodyPr/>
        <a:lstStyle/>
        <a:p>
          <a:endParaRPr lang="es-CO"/>
        </a:p>
      </dgm:t>
    </dgm:pt>
    <dgm:pt modelId="{6DE5BFF3-2674-435E-B040-9B51324EBF3F}">
      <dgm:prSet custT="1"/>
      <dgm:spPr/>
      <dgm:t>
        <a:bodyPr/>
        <a:lstStyle/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dirty="0"/>
        </a:p>
        <a:p>
          <a:pPr rtl="0"/>
          <a:endParaRPr lang="es-CO" sz="1300" dirty="0"/>
        </a:p>
        <a:p>
          <a:pPr rtl="0"/>
          <a:endParaRPr lang="es-CO" sz="1300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r>
            <a:rPr lang="es-CO" sz="1300" b="1" dirty="0"/>
            <a:t>                                                               1. Fase de Formulación.   </a:t>
          </a:r>
        </a:p>
        <a:p>
          <a:pPr rtl="0"/>
          <a:r>
            <a:rPr lang="es-CO" sz="1300" b="1" dirty="0"/>
            <a:t> </a:t>
          </a:r>
          <a:r>
            <a:rPr lang="es-CO" sz="1300" b="0" dirty="0"/>
            <a:t>Dentro de los 15 días calendario siguientes a la posesión, prórroga, adopción del sistema o finalización del período de evaluación. </a:t>
          </a:r>
        </a:p>
        <a:p>
          <a:pPr rtl="0"/>
          <a:r>
            <a:rPr lang="es-CO" sz="1300" b="0" dirty="0"/>
            <a:t>Julio de 2018</a:t>
          </a:r>
        </a:p>
      </dgm:t>
    </dgm:pt>
    <dgm:pt modelId="{32CDAD98-A12E-489D-AE07-97293BC814F3}" type="parTrans" cxnId="{21E519AA-C3E2-4658-9CBD-3187F2E285D6}">
      <dgm:prSet/>
      <dgm:spPr/>
      <dgm:t>
        <a:bodyPr/>
        <a:lstStyle/>
        <a:p>
          <a:endParaRPr lang="es-CO"/>
        </a:p>
      </dgm:t>
    </dgm:pt>
    <dgm:pt modelId="{FA72CBAC-41AB-4380-91B4-8E0AB31C5C8A}" type="sibTrans" cxnId="{21E519AA-C3E2-4658-9CBD-3187F2E285D6}">
      <dgm:prSet/>
      <dgm:spPr/>
      <dgm:t>
        <a:bodyPr/>
        <a:lstStyle/>
        <a:p>
          <a:endParaRPr lang="es-CO"/>
        </a:p>
      </dgm:t>
    </dgm:pt>
    <dgm:pt modelId="{069BFF04-A31A-4A84-800E-21AF99319512}">
      <dgm:prSet/>
      <dgm:spPr/>
      <dgm:t>
        <a:bodyPr/>
        <a:lstStyle/>
        <a:p>
          <a:pPr rtl="0"/>
          <a:endParaRPr lang="es-CO" dirty="0"/>
        </a:p>
      </dgm:t>
    </dgm:pt>
    <dgm:pt modelId="{A8AB5C70-2547-49CF-B3FC-4120574EDE35}" type="parTrans" cxnId="{F3DAEBB7-2399-4221-B616-F39AAA84A95A}">
      <dgm:prSet/>
      <dgm:spPr/>
      <dgm:t>
        <a:bodyPr/>
        <a:lstStyle/>
        <a:p>
          <a:endParaRPr lang="es-CO"/>
        </a:p>
      </dgm:t>
    </dgm:pt>
    <dgm:pt modelId="{32A81DFE-FA5D-4DF3-95E7-E874C59943E0}" type="sibTrans" cxnId="{F3DAEBB7-2399-4221-B616-F39AAA84A95A}">
      <dgm:prSet/>
      <dgm:spPr/>
      <dgm:t>
        <a:bodyPr/>
        <a:lstStyle/>
        <a:p>
          <a:endParaRPr lang="es-CO"/>
        </a:p>
      </dgm:t>
    </dgm:pt>
    <dgm:pt modelId="{EACE8FC1-9264-4BB1-A4C3-9E8A27F8D62D}">
      <dgm:prSet/>
      <dgm:spPr/>
      <dgm:t>
        <a:bodyPr/>
        <a:lstStyle/>
        <a:p>
          <a:pPr rtl="0"/>
          <a:endParaRPr lang="es-CO" dirty="0"/>
        </a:p>
      </dgm:t>
    </dgm:pt>
    <dgm:pt modelId="{2AC2F295-851A-4ACF-896D-C510C37AF7F3}" type="parTrans" cxnId="{4B5D9EFC-86EF-49E2-858D-28D4857F488A}">
      <dgm:prSet/>
      <dgm:spPr/>
      <dgm:t>
        <a:bodyPr/>
        <a:lstStyle/>
        <a:p>
          <a:endParaRPr lang="es-CO"/>
        </a:p>
      </dgm:t>
    </dgm:pt>
    <dgm:pt modelId="{A12BF263-0130-4504-AF7C-25803C71A96D}" type="sibTrans" cxnId="{4B5D9EFC-86EF-49E2-858D-28D4857F488A}">
      <dgm:prSet/>
      <dgm:spPr/>
      <dgm:t>
        <a:bodyPr/>
        <a:lstStyle/>
        <a:p>
          <a:endParaRPr lang="es-CO"/>
        </a:p>
      </dgm:t>
    </dgm:pt>
    <dgm:pt modelId="{B9297C25-3152-4A6D-BE14-CFF0D64243F0}">
      <dgm:prSet custT="1"/>
      <dgm:spPr/>
      <dgm:t>
        <a:bodyPr/>
        <a:lstStyle/>
        <a:p>
          <a:pPr rtl="0"/>
          <a:r>
            <a:rPr lang="es-CO" sz="1300" b="1" dirty="0"/>
            <a:t>2. Fase de Valoración.</a:t>
          </a:r>
        </a:p>
        <a:p>
          <a:pPr rtl="0"/>
          <a:r>
            <a:rPr lang="es-CO" sz="1300" b="0" dirty="0"/>
            <a:t>A los 15 días calendario previos al vencimiento del período evaluado y con 10 días anteriores para su realización - Del 5 al 15 de diciembre de 2018</a:t>
          </a:r>
          <a:endParaRPr lang="es-CO" sz="1300" b="1" dirty="0"/>
        </a:p>
      </dgm:t>
    </dgm:pt>
    <dgm:pt modelId="{636CFF99-F630-4630-81AC-A9A5FD9232DB}" type="parTrans" cxnId="{754B4F75-9772-41D9-BDD4-9E6FB90A00DC}">
      <dgm:prSet/>
      <dgm:spPr/>
      <dgm:t>
        <a:bodyPr/>
        <a:lstStyle/>
        <a:p>
          <a:endParaRPr lang="es-CO"/>
        </a:p>
      </dgm:t>
    </dgm:pt>
    <dgm:pt modelId="{2AD46CF9-B5D9-4502-B25C-042136666B11}" type="sibTrans" cxnId="{754B4F75-9772-41D9-BDD4-9E6FB90A00DC}">
      <dgm:prSet/>
      <dgm:spPr/>
      <dgm:t>
        <a:bodyPr/>
        <a:lstStyle/>
        <a:p>
          <a:endParaRPr lang="es-CO"/>
        </a:p>
      </dgm:t>
    </dgm:pt>
    <dgm:pt modelId="{CD4CFA60-9219-4041-94F2-BE92C33557DA}">
      <dgm:prSet/>
      <dgm:spPr/>
      <dgm:t>
        <a:bodyPr/>
        <a:lstStyle/>
        <a:p>
          <a:pPr rtl="0"/>
          <a:endParaRPr lang="pt-BR" dirty="0"/>
        </a:p>
      </dgm:t>
    </dgm:pt>
    <dgm:pt modelId="{9DF9CCE1-6259-4E85-848E-198907EFDE49}" type="parTrans" cxnId="{8EE02473-AE44-45C9-9A21-291D6744AF36}">
      <dgm:prSet/>
      <dgm:spPr/>
      <dgm:t>
        <a:bodyPr/>
        <a:lstStyle/>
        <a:p>
          <a:endParaRPr lang="es-CO"/>
        </a:p>
      </dgm:t>
    </dgm:pt>
    <dgm:pt modelId="{E64F1253-DE94-4EBD-BE9B-CA14985148F6}" type="sibTrans" cxnId="{8EE02473-AE44-45C9-9A21-291D6744AF36}">
      <dgm:prSet/>
      <dgm:spPr/>
      <dgm:t>
        <a:bodyPr/>
        <a:lstStyle/>
        <a:p>
          <a:endParaRPr lang="es-CO"/>
        </a:p>
      </dgm:t>
    </dgm:pt>
    <dgm:pt modelId="{34074CBD-FDFD-46BD-9CED-C1A236472BEF}">
      <dgm:prSet custT="1"/>
      <dgm:spPr/>
      <dgm:t>
        <a:bodyPr/>
        <a:lstStyle/>
        <a:p>
          <a:pPr rtl="0"/>
          <a:endParaRPr lang="es-CO" sz="1300" b="0" dirty="0"/>
        </a:p>
      </dgm:t>
    </dgm:pt>
    <dgm:pt modelId="{F567E923-D5FC-442F-BC3D-272DB07D1D82}" type="parTrans" cxnId="{D72C2D12-FEB4-44DF-B014-9A4462C2EBE9}">
      <dgm:prSet/>
      <dgm:spPr/>
      <dgm:t>
        <a:bodyPr/>
        <a:lstStyle/>
        <a:p>
          <a:endParaRPr lang="es-CO"/>
        </a:p>
      </dgm:t>
    </dgm:pt>
    <dgm:pt modelId="{C33018A7-5F47-4F71-B648-45153D0A5AE4}" type="sibTrans" cxnId="{D72C2D12-FEB4-44DF-B014-9A4462C2EBE9}">
      <dgm:prSet/>
      <dgm:spPr/>
      <dgm:t>
        <a:bodyPr/>
        <a:lstStyle/>
        <a:p>
          <a:endParaRPr lang="es-CO"/>
        </a:p>
      </dgm:t>
    </dgm:pt>
    <dgm:pt modelId="{86DBC4EC-BFC7-4C0F-9C13-8FC95022019E}" type="pres">
      <dgm:prSet presAssocID="{082DD96C-8DF8-443F-8174-CE68C5FCA893}" presName="Name0" presStyleCnt="0">
        <dgm:presLayoutVars>
          <dgm:dir/>
          <dgm:resizeHandles val="exact"/>
        </dgm:presLayoutVars>
      </dgm:prSet>
      <dgm:spPr/>
    </dgm:pt>
    <dgm:pt modelId="{FEA2C825-A23B-405B-AA8B-5981D2E63FAA}" type="pres">
      <dgm:prSet presAssocID="{082DD96C-8DF8-443F-8174-CE68C5FCA893}" presName="arrow" presStyleLbl="bgShp" presStyleIdx="0" presStyleCnt="1" custLinFactNeighborX="-478" custLinFactNeighborY="-40306"/>
      <dgm:spPr>
        <a:gradFill flip="none" rotWithShape="1">
          <a:gsLst>
            <a:gs pos="100000">
              <a:schemeClr val="accent3">
                <a:lumMod val="67000"/>
              </a:schemeClr>
            </a:gs>
            <a:gs pos="60000">
              <a:schemeClr val="accent3">
                <a:lumMod val="97000"/>
                <a:lumOff val="3000"/>
              </a:schemeClr>
            </a:gs>
            <a:gs pos="4000">
              <a:schemeClr val="accent3">
                <a:lumMod val="60000"/>
                <a:lumOff val="40000"/>
              </a:schemeClr>
            </a:gs>
            <a:gs pos="26000">
              <a:schemeClr val="accent3">
                <a:lumMod val="60000"/>
                <a:lumOff val="40000"/>
              </a:schemeClr>
            </a:gs>
          </a:gsLst>
          <a:lin ang="16200000" scaled="1"/>
          <a:tileRect/>
        </a:gradFill>
      </dgm:spPr>
    </dgm:pt>
    <dgm:pt modelId="{43A948A8-50EC-4EA2-8714-3E14B564642E}" type="pres">
      <dgm:prSet presAssocID="{082DD96C-8DF8-443F-8174-CE68C5FCA893}" presName="points" presStyleCnt="0"/>
      <dgm:spPr/>
    </dgm:pt>
    <dgm:pt modelId="{4F25E9DC-A292-4E77-9628-F87ED52E93D8}" type="pres">
      <dgm:prSet presAssocID="{7DD0CE8D-8655-4B82-97D8-33BDE5A32D5B}" presName="compositeA" presStyleCnt="0"/>
      <dgm:spPr/>
    </dgm:pt>
    <dgm:pt modelId="{7D52A0E7-92A4-4B15-9C53-0CCD673BDA06}" type="pres">
      <dgm:prSet presAssocID="{7DD0CE8D-8655-4B82-97D8-33BDE5A32D5B}" presName="textA" presStyleLbl="revTx" presStyleIdx="0" presStyleCnt="8">
        <dgm:presLayoutVars>
          <dgm:bulletEnabled val="1"/>
        </dgm:presLayoutVars>
      </dgm:prSet>
      <dgm:spPr/>
    </dgm:pt>
    <dgm:pt modelId="{2BF29766-3010-4155-B5E5-F13AF6DB4230}" type="pres">
      <dgm:prSet presAssocID="{7DD0CE8D-8655-4B82-97D8-33BDE5A32D5B}" presName="circleA" presStyleLbl="node1" presStyleIdx="0" presStyleCnt="8" custLinFactX="100000" custLinFactY="-41952" custLinFactNeighborX="113894" custLinFactNeighborY="-100000"/>
      <dgm:spPr>
        <a:solidFill>
          <a:srgbClr val="00B0F0"/>
        </a:solidFill>
      </dgm:spPr>
    </dgm:pt>
    <dgm:pt modelId="{625E2F79-6440-4F94-ADBA-E1389FC6F69F}" type="pres">
      <dgm:prSet presAssocID="{7DD0CE8D-8655-4B82-97D8-33BDE5A32D5B}" presName="spaceA" presStyleCnt="0"/>
      <dgm:spPr/>
    </dgm:pt>
    <dgm:pt modelId="{2373A64E-DEDA-47CB-A736-8F890C0F5786}" type="pres">
      <dgm:prSet presAssocID="{C5566C30-9ECD-4A9C-81B3-F42350543997}" presName="space" presStyleCnt="0"/>
      <dgm:spPr/>
    </dgm:pt>
    <dgm:pt modelId="{4C638A7E-2F4C-4317-9652-91DF51B0B284}" type="pres">
      <dgm:prSet presAssocID="{653C693A-AC97-4680-9C76-123C43D4BCC0}" presName="compositeB" presStyleCnt="0"/>
      <dgm:spPr/>
    </dgm:pt>
    <dgm:pt modelId="{3A0835A4-55F3-461F-86FF-BF67AF9D3A1C}" type="pres">
      <dgm:prSet presAssocID="{653C693A-AC97-4680-9C76-123C43D4BCC0}" presName="textB" presStyleLbl="revTx" presStyleIdx="1" presStyleCnt="8">
        <dgm:presLayoutVars>
          <dgm:bulletEnabled val="1"/>
        </dgm:presLayoutVars>
      </dgm:prSet>
      <dgm:spPr/>
    </dgm:pt>
    <dgm:pt modelId="{057DFD3B-8814-4FF2-B61E-24C99E0B36BE}" type="pres">
      <dgm:prSet presAssocID="{653C693A-AC97-4680-9C76-123C43D4BCC0}" presName="circleB" presStyleLbl="node1" presStyleIdx="1" presStyleCnt="8" custLinFactX="383238" custLinFactY="-42809" custLinFactNeighborX="400000" custLinFactNeighborY="-100000"/>
      <dgm:spPr>
        <a:solidFill>
          <a:srgbClr val="00B0F0"/>
        </a:solidFill>
      </dgm:spPr>
    </dgm:pt>
    <dgm:pt modelId="{7FB62F58-0E40-45DF-9CBB-AB9F988162D1}" type="pres">
      <dgm:prSet presAssocID="{653C693A-AC97-4680-9C76-123C43D4BCC0}" presName="spaceB" presStyleCnt="0"/>
      <dgm:spPr/>
    </dgm:pt>
    <dgm:pt modelId="{5C6C3C0E-82A3-4A28-8F5D-1A8006995EFD}" type="pres">
      <dgm:prSet presAssocID="{25609C47-9F7C-458A-863B-F5AB30EDE76A}" presName="space" presStyleCnt="0"/>
      <dgm:spPr/>
    </dgm:pt>
    <dgm:pt modelId="{7F1D7166-8CB1-4BF2-94CB-CAB9295481A2}" type="pres">
      <dgm:prSet presAssocID="{6DE5BFF3-2674-435E-B040-9B51324EBF3F}" presName="compositeA" presStyleCnt="0"/>
      <dgm:spPr/>
    </dgm:pt>
    <dgm:pt modelId="{10C5320D-B76E-4C79-AE5E-9F5063F0246A}" type="pres">
      <dgm:prSet presAssocID="{6DE5BFF3-2674-435E-B040-9B51324EBF3F}" presName="textA" presStyleLbl="revTx" presStyleIdx="2" presStyleCnt="8" custScaleX="470356" custScaleY="99896" custLinFactX="100000" custLinFactY="29668" custLinFactNeighborX="143023" custLinFactNeighborY="100000">
        <dgm:presLayoutVars>
          <dgm:bulletEnabled val="1"/>
        </dgm:presLayoutVars>
      </dgm:prSet>
      <dgm:spPr/>
    </dgm:pt>
    <dgm:pt modelId="{7EA8D1D7-D44B-43FB-990C-8C37B39AED99}" type="pres">
      <dgm:prSet presAssocID="{6DE5BFF3-2674-435E-B040-9B51324EBF3F}" presName="circleA" presStyleLbl="node1" presStyleIdx="2" presStyleCnt="8" custLinFactX="-2087" custLinFactY="-51666" custLinFactNeighborX="-100000" custLinFactNeighborY="-100000"/>
      <dgm:spPr>
        <a:solidFill>
          <a:srgbClr val="00B0F0"/>
        </a:solidFill>
      </dgm:spPr>
    </dgm:pt>
    <dgm:pt modelId="{A0B1B2B2-3B1A-44A1-8176-B80D76D0ABDD}" type="pres">
      <dgm:prSet presAssocID="{6DE5BFF3-2674-435E-B040-9B51324EBF3F}" presName="spaceA" presStyleCnt="0"/>
      <dgm:spPr/>
    </dgm:pt>
    <dgm:pt modelId="{3E7E99CD-856F-447B-BB04-B73A4A53BA00}" type="pres">
      <dgm:prSet presAssocID="{FA72CBAC-41AB-4380-91B4-8E0AB31C5C8A}" presName="space" presStyleCnt="0"/>
      <dgm:spPr/>
    </dgm:pt>
    <dgm:pt modelId="{8242707A-AF09-443E-A129-703CD02D706B}" type="pres">
      <dgm:prSet presAssocID="{069BFF04-A31A-4A84-800E-21AF99319512}" presName="compositeB" presStyleCnt="0"/>
      <dgm:spPr/>
    </dgm:pt>
    <dgm:pt modelId="{19BAFA44-FFE3-4919-8FDD-55FAFAA4D750}" type="pres">
      <dgm:prSet presAssocID="{069BFF04-A31A-4A84-800E-21AF99319512}" presName="textB" presStyleLbl="revTx" presStyleIdx="3" presStyleCnt="8">
        <dgm:presLayoutVars>
          <dgm:bulletEnabled val="1"/>
        </dgm:presLayoutVars>
      </dgm:prSet>
      <dgm:spPr/>
    </dgm:pt>
    <dgm:pt modelId="{3FA7EF19-C204-4950-8F08-801B842018F0}" type="pres">
      <dgm:prSet presAssocID="{069BFF04-A31A-4A84-800E-21AF99319512}" presName="circleB" presStyleLbl="node1" presStyleIdx="3" presStyleCnt="8" custLinFactX="100000" custLinFactY="-38640" custLinFactNeighborX="101485" custLinFactNeighborY="-100000"/>
      <dgm:spPr>
        <a:solidFill>
          <a:schemeClr val="accent2">
            <a:lumMod val="40000"/>
            <a:lumOff val="60000"/>
          </a:schemeClr>
        </a:solidFill>
      </dgm:spPr>
    </dgm:pt>
    <dgm:pt modelId="{8F0AC921-3598-4607-9051-A6301D68B508}" type="pres">
      <dgm:prSet presAssocID="{069BFF04-A31A-4A84-800E-21AF99319512}" presName="spaceB" presStyleCnt="0"/>
      <dgm:spPr/>
    </dgm:pt>
    <dgm:pt modelId="{175EF78B-801B-4389-842F-BF01D1DBEEAA}" type="pres">
      <dgm:prSet presAssocID="{32A81DFE-FA5D-4DF3-95E7-E874C59943E0}" presName="space" presStyleCnt="0"/>
      <dgm:spPr/>
    </dgm:pt>
    <dgm:pt modelId="{52D9AC21-B921-4B23-A3AC-F5FA8021ABE8}" type="pres">
      <dgm:prSet presAssocID="{EACE8FC1-9264-4BB1-A4C3-9E8A27F8D62D}" presName="compositeA" presStyleCnt="0"/>
      <dgm:spPr/>
    </dgm:pt>
    <dgm:pt modelId="{F63220CC-A3F4-457B-8C69-43D863A0499D}" type="pres">
      <dgm:prSet presAssocID="{EACE8FC1-9264-4BB1-A4C3-9E8A27F8D62D}" presName="textA" presStyleLbl="revTx" presStyleIdx="4" presStyleCnt="8">
        <dgm:presLayoutVars>
          <dgm:bulletEnabled val="1"/>
        </dgm:presLayoutVars>
      </dgm:prSet>
      <dgm:spPr/>
    </dgm:pt>
    <dgm:pt modelId="{EC061692-3799-4B18-90DC-99F0F90D859A}" type="pres">
      <dgm:prSet presAssocID="{EACE8FC1-9264-4BB1-A4C3-9E8A27F8D62D}" presName="circleA" presStyleLbl="node1" presStyleIdx="4" presStyleCnt="8" custLinFactX="200000" custLinFactY="-43361" custLinFactNeighborX="249063" custLinFactNeighborY="-100000"/>
      <dgm:spPr>
        <a:solidFill>
          <a:schemeClr val="accent2">
            <a:lumMod val="40000"/>
            <a:lumOff val="60000"/>
          </a:schemeClr>
        </a:solidFill>
      </dgm:spPr>
    </dgm:pt>
    <dgm:pt modelId="{D3FC5E49-A7AE-4CE2-9F80-21C618BF61B0}" type="pres">
      <dgm:prSet presAssocID="{EACE8FC1-9264-4BB1-A4C3-9E8A27F8D62D}" presName="spaceA" presStyleCnt="0"/>
      <dgm:spPr/>
    </dgm:pt>
    <dgm:pt modelId="{A6AE665A-1FAD-420A-89F0-1B13910EA7A9}" type="pres">
      <dgm:prSet presAssocID="{A12BF263-0130-4504-AF7C-25803C71A96D}" presName="space" presStyleCnt="0"/>
      <dgm:spPr/>
    </dgm:pt>
    <dgm:pt modelId="{528B9F94-E804-40CB-A45A-B5D2B17E1C92}" type="pres">
      <dgm:prSet presAssocID="{B9297C25-3152-4A6D-BE14-CFF0D64243F0}" presName="compositeB" presStyleCnt="0"/>
      <dgm:spPr/>
    </dgm:pt>
    <dgm:pt modelId="{00E4260B-D2C7-41F9-95CA-76CF210B4CFA}" type="pres">
      <dgm:prSet presAssocID="{B9297C25-3152-4A6D-BE14-CFF0D64243F0}" presName="textB" presStyleLbl="revTx" presStyleIdx="5" presStyleCnt="8" custScaleX="397879" custScaleY="109984" custLinFactX="100000" custLinFactNeighborX="133546" custLinFactNeighborY="-19226">
        <dgm:presLayoutVars>
          <dgm:bulletEnabled val="1"/>
        </dgm:presLayoutVars>
      </dgm:prSet>
      <dgm:spPr/>
    </dgm:pt>
    <dgm:pt modelId="{2EC43153-878B-468A-A54D-325197E23D71}" type="pres">
      <dgm:prSet presAssocID="{B9297C25-3152-4A6D-BE14-CFF0D64243F0}" presName="circleB" presStyleLbl="node1" presStyleIdx="5" presStyleCnt="8" custLinFactX="200000" custLinFactY="-61550" custLinFactNeighborX="262971" custLinFactNeighborY="-100000"/>
      <dgm:spPr>
        <a:solidFill>
          <a:srgbClr val="00B0F0"/>
        </a:solidFill>
      </dgm:spPr>
    </dgm:pt>
    <dgm:pt modelId="{07F09D20-6EE3-49DF-94E6-E194D9ADA4F4}" type="pres">
      <dgm:prSet presAssocID="{B9297C25-3152-4A6D-BE14-CFF0D64243F0}" presName="spaceB" presStyleCnt="0"/>
      <dgm:spPr/>
    </dgm:pt>
    <dgm:pt modelId="{3B36CB5D-07B1-43F9-B625-FFDE1287D4A6}" type="pres">
      <dgm:prSet presAssocID="{2AD46CF9-B5D9-4502-B25C-042136666B11}" presName="space" presStyleCnt="0"/>
      <dgm:spPr/>
    </dgm:pt>
    <dgm:pt modelId="{65511B65-D7C5-49A1-BBE9-81893CCBE444}" type="pres">
      <dgm:prSet presAssocID="{CD4CFA60-9219-4041-94F2-BE92C33557DA}" presName="compositeA" presStyleCnt="0"/>
      <dgm:spPr/>
    </dgm:pt>
    <dgm:pt modelId="{B62B66DD-F87A-4448-8B02-A4ABEFD985EE}" type="pres">
      <dgm:prSet presAssocID="{CD4CFA60-9219-4041-94F2-BE92C33557DA}" presName="textA" presStyleLbl="revTx" presStyleIdx="6" presStyleCnt="8">
        <dgm:presLayoutVars>
          <dgm:bulletEnabled val="1"/>
        </dgm:presLayoutVars>
      </dgm:prSet>
      <dgm:spPr/>
    </dgm:pt>
    <dgm:pt modelId="{2D1E54E0-4343-4B09-92E2-C826E07D6180}" type="pres">
      <dgm:prSet presAssocID="{CD4CFA60-9219-4041-94F2-BE92C33557DA}" presName="circleA" presStyleLbl="node1" presStyleIdx="6" presStyleCnt="8" custLinFactX="200000" custLinFactY="-52380" custLinFactNeighborX="274406" custLinFactNeighborY="-100000"/>
      <dgm:spPr>
        <a:solidFill>
          <a:srgbClr val="7030A0"/>
        </a:solidFill>
      </dgm:spPr>
    </dgm:pt>
    <dgm:pt modelId="{60EC3F93-76BF-47E7-8BEE-83CC707FFC38}" type="pres">
      <dgm:prSet presAssocID="{CD4CFA60-9219-4041-94F2-BE92C33557DA}" presName="spaceA" presStyleCnt="0"/>
      <dgm:spPr/>
    </dgm:pt>
    <dgm:pt modelId="{B4D88153-526B-4753-9FF7-4DAB697A2C56}" type="pres">
      <dgm:prSet presAssocID="{E64F1253-DE94-4EBD-BE9B-CA14985148F6}" presName="space" presStyleCnt="0"/>
      <dgm:spPr/>
    </dgm:pt>
    <dgm:pt modelId="{2ECD7857-23D4-45F1-8D74-26A9D4ED339D}" type="pres">
      <dgm:prSet presAssocID="{34074CBD-FDFD-46BD-9CED-C1A236472BEF}" presName="compositeB" presStyleCnt="0"/>
      <dgm:spPr/>
    </dgm:pt>
    <dgm:pt modelId="{1FACEBC8-D148-4E74-9B85-619151C79B18}" type="pres">
      <dgm:prSet presAssocID="{34074CBD-FDFD-46BD-9CED-C1A236472BEF}" presName="textB" presStyleLbl="revTx" presStyleIdx="7" presStyleCnt="8" custScaleX="274823" custLinFactX="-29941" custLinFactNeighborX="-100000" custLinFactNeighborY="-22258">
        <dgm:presLayoutVars>
          <dgm:bulletEnabled val="1"/>
        </dgm:presLayoutVars>
      </dgm:prSet>
      <dgm:spPr/>
    </dgm:pt>
    <dgm:pt modelId="{DC7F2725-2EB7-427D-81B9-0ACD58059A17}" type="pres">
      <dgm:prSet presAssocID="{34074CBD-FDFD-46BD-9CED-C1A236472BEF}" presName="circleB" presStyleLbl="node1" presStyleIdx="7" presStyleCnt="8" custLinFactNeighborX="-63661" custLinFactNeighborY="-9183"/>
      <dgm:spPr>
        <a:noFill/>
      </dgm:spPr>
    </dgm:pt>
    <dgm:pt modelId="{5D9C1770-85D7-4B68-8ED5-9CEC7442901C}" type="pres">
      <dgm:prSet presAssocID="{34074CBD-FDFD-46BD-9CED-C1A236472BEF}" presName="spaceB" presStyleCnt="0"/>
      <dgm:spPr/>
    </dgm:pt>
  </dgm:ptLst>
  <dgm:cxnLst>
    <dgm:cxn modelId="{C972FA05-08B0-4089-8EC3-7B621FB5E709}" type="presOf" srcId="{6DE5BFF3-2674-435E-B040-9B51324EBF3F}" destId="{10C5320D-B76E-4C79-AE5E-9F5063F0246A}" srcOrd="0" destOrd="0" presId="urn:microsoft.com/office/officeart/2005/8/layout/hProcess11"/>
    <dgm:cxn modelId="{D72C2D12-FEB4-44DF-B014-9A4462C2EBE9}" srcId="{082DD96C-8DF8-443F-8174-CE68C5FCA893}" destId="{34074CBD-FDFD-46BD-9CED-C1A236472BEF}" srcOrd="7" destOrd="0" parTransId="{F567E923-D5FC-442F-BC3D-272DB07D1D82}" sibTransId="{C33018A7-5F47-4F71-B648-45153D0A5AE4}"/>
    <dgm:cxn modelId="{8F709518-AAF8-4750-AE6D-27400AEB16A9}" type="presOf" srcId="{CD4CFA60-9219-4041-94F2-BE92C33557DA}" destId="{B62B66DD-F87A-4448-8B02-A4ABEFD985EE}" srcOrd="0" destOrd="0" presId="urn:microsoft.com/office/officeart/2005/8/layout/hProcess11"/>
    <dgm:cxn modelId="{12F55121-1FD3-458B-B420-45BDF8DC3E41}" type="presOf" srcId="{B9297C25-3152-4A6D-BE14-CFF0D64243F0}" destId="{00E4260B-D2C7-41F9-95CA-76CF210B4CFA}" srcOrd="0" destOrd="0" presId="urn:microsoft.com/office/officeart/2005/8/layout/hProcess11"/>
    <dgm:cxn modelId="{DD52073A-6809-45CE-8CD2-1A3C94315785}" srcId="{082DD96C-8DF8-443F-8174-CE68C5FCA893}" destId="{653C693A-AC97-4680-9C76-123C43D4BCC0}" srcOrd="1" destOrd="0" parTransId="{8F3EA7BF-62E2-4663-B371-EE22A8771E0B}" sibTransId="{25609C47-9F7C-458A-863B-F5AB30EDE76A}"/>
    <dgm:cxn modelId="{2F87373C-6879-47A3-9340-B11CB7EA2B17}" srcId="{082DD96C-8DF8-443F-8174-CE68C5FCA893}" destId="{7DD0CE8D-8655-4B82-97D8-33BDE5A32D5B}" srcOrd="0" destOrd="0" parTransId="{5D9A1242-12BB-49CD-83ED-33F49F0DD2BE}" sibTransId="{C5566C30-9ECD-4A9C-81B3-F42350543997}"/>
    <dgm:cxn modelId="{AFE9D663-5C84-45F9-9B81-25C3F17CD219}" type="presOf" srcId="{7DD0CE8D-8655-4B82-97D8-33BDE5A32D5B}" destId="{7D52A0E7-92A4-4B15-9C53-0CCD673BDA06}" srcOrd="0" destOrd="0" presId="urn:microsoft.com/office/officeart/2005/8/layout/hProcess11"/>
    <dgm:cxn modelId="{6D8C1C44-52F6-4F7C-A8F7-70564D7126F9}" type="presOf" srcId="{653C693A-AC97-4680-9C76-123C43D4BCC0}" destId="{3A0835A4-55F3-461F-86FF-BF67AF9D3A1C}" srcOrd="0" destOrd="0" presId="urn:microsoft.com/office/officeart/2005/8/layout/hProcess11"/>
    <dgm:cxn modelId="{338D5044-E059-4F3A-A8CB-FF35AF89398B}" type="presOf" srcId="{069BFF04-A31A-4A84-800E-21AF99319512}" destId="{19BAFA44-FFE3-4919-8FDD-55FAFAA4D750}" srcOrd="0" destOrd="0" presId="urn:microsoft.com/office/officeart/2005/8/layout/hProcess11"/>
    <dgm:cxn modelId="{8EE02473-AE44-45C9-9A21-291D6744AF36}" srcId="{082DD96C-8DF8-443F-8174-CE68C5FCA893}" destId="{CD4CFA60-9219-4041-94F2-BE92C33557DA}" srcOrd="6" destOrd="0" parTransId="{9DF9CCE1-6259-4E85-848E-198907EFDE49}" sibTransId="{E64F1253-DE94-4EBD-BE9B-CA14985148F6}"/>
    <dgm:cxn modelId="{754B4F75-9772-41D9-BDD4-9E6FB90A00DC}" srcId="{082DD96C-8DF8-443F-8174-CE68C5FCA893}" destId="{B9297C25-3152-4A6D-BE14-CFF0D64243F0}" srcOrd="5" destOrd="0" parTransId="{636CFF99-F630-4630-81AC-A9A5FD9232DB}" sibTransId="{2AD46CF9-B5D9-4502-B25C-042136666B11}"/>
    <dgm:cxn modelId="{5B13C98C-B4A6-40D2-AA60-D226D9FC4250}" type="presOf" srcId="{082DD96C-8DF8-443F-8174-CE68C5FCA893}" destId="{86DBC4EC-BFC7-4C0F-9C13-8FC95022019E}" srcOrd="0" destOrd="0" presId="urn:microsoft.com/office/officeart/2005/8/layout/hProcess11"/>
    <dgm:cxn modelId="{21E519AA-C3E2-4658-9CBD-3187F2E285D6}" srcId="{082DD96C-8DF8-443F-8174-CE68C5FCA893}" destId="{6DE5BFF3-2674-435E-B040-9B51324EBF3F}" srcOrd="2" destOrd="0" parTransId="{32CDAD98-A12E-489D-AE07-97293BC814F3}" sibTransId="{FA72CBAC-41AB-4380-91B4-8E0AB31C5C8A}"/>
    <dgm:cxn modelId="{F3DAEBB7-2399-4221-B616-F39AAA84A95A}" srcId="{082DD96C-8DF8-443F-8174-CE68C5FCA893}" destId="{069BFF04-A31A-4A84-800E-21AF99319512}" srcOrd="3" destOrd="0" parTransId="{A8AB5C70-2547-49CF-B3FC-4120574EDE35}" sibTransId="{32A81DFE-FA5D-4DF3-95E7-E874C59943E0}"/>
    <dgm:cxn modelId="{59FF13C6-981F-454E-BB34-910CF092C4D1}" type="presOf" srcId="{34074CBD-FDFD-46BD-9CED-C1A236472BEF}" destId="{1FACEBC8-D148-4E74-9B85-619151C79B18}" srcOrd="0" destOrd="0" presId="urn:microsoft.com/office/officeart/2005/8/layout/hProcess11"/>
    <dgm:cxn modelId="{34CD89E6-80BF-471B-81D0-CBB12DF7B94F}" type="presOf" srcId="{EACE8FC1-9264-4BB1-A4C3-9E8A27F8D62D}" destId="{F63220CC-A3F4-457B-8C69-43D863A0499D}" srcOrd="0" destOrd="0" presId="urn:microsoft.com/office/officeart/2005/8/layout/hProcess11"/>
    <dgm:cxn modelId="{4B5D9EFC-86EF-49E2-858D-28D4857F488A}" srcId="{082DD96C-8DF8-443F-8174-CE68C5FCA893}" destId="{EACE8FC1-9264-4BB1-A4C3-9E8A27F8D62D}" srcOrd="4" destOrd="0" parTransId="{2AC2F295-851A-4ACF-896D-C510C37AF7F3}" sibTransId="{A12BF263-0130-4504-AF7C-25803C71A96D}"/>
    <dgm:cxn modelId="{F12A357A-F888-4DFA-92C6-1AEC13D0F1B5}" type="presParOf" srcId="{86DBC4EC-BFC7-4C0F-9C13-8FC95022019E}" destId="{FEA2C825-A23B-405B-AA8B-5981D2E63FAA}" srcOrd="0" destOrd="0" presId="urn:microsoft.com/office/officeart/2005/8/layout/hProcess11"/>
    <dgm:cxn modelId="{BE260067-4500-4896-AD5F-B457A8C3438B}" type="presParOf" srcId="{86DBC4EC-BFC7-4C0F-9C13-8FC95022019E}" destId="{43A948A8-50EC-4EA2-8714-3E14B564642E}" srcOrd="1" destOrd="0" presId="urn:microsoft.com/office/officeart/2005/8/layout/hProcess11"/>
    <dgm:cxn modelId="{2D111216-2960-42B0-800C-D0151B1F4D38}" type="presParOf" srcId="{43A948A8-50EC-4EA2-8714-3E14B564642E}" destId="{4F25E9DC-A292-4E77-9628-F87ED52E93D8}" srcOrd="0" destOrd="0" presId="urn:microsoft.com/office/officeart/2005/8/layout/hProcess11"/>
    <dgm:cxn modelId="{441CCAD1-7CAA-4DE0-8BC2-DB318045625C}" type="presParOf" srcId="{4F25E9DC-A292-4E77-9628-F87ED52E93D8}" destId="{7D52A0E7-92A4-4B15-9C53-0CCD673BDA06}" srcOrd="0" destOrd="0" presId="urn:microsoft.com/office/officeart/2005/8/layout/hProcess11"/>
    <dgm:cxn modelId="{2CB60348-B836-4B07-8A94-E97A0C2629A0}" type="presParOf" srcId="{4F25E9DC-A292-4E77-9628-F87ED52E93D8}" destId="{2BF29766-3010-4155-B5E5-F13AF6DB4230}" srcOrd="1" destOrd="0" presId="urn:microsoft.com/office/officeart/2005/8/layout/hProcess11"/>
    <dgm:cxn modelId="{70F621CE-8A9F-47EB-A98E-39A3D2DACD23}" type="presParOf" srcId="{4F25E9DC-A292-4E77-9628-F87ED52E93D8}" destId="{625E2F79-6440-4F94-ADBA-E1389FC6F69F}" srcOrd="2" destOrd="0" presId="urn:microsoft.com/office/officeart/2005/8/layout/hProcess11"/>
    <dgm:cxn modelId="{683C44B5-52E0-4ECA-9835-823A30E92691}" type="presParOf" srcId="{43A948A8-50EC-4EA2-8714-3E14B564642E}" destId="{2373A64E-DEDA-47CB-A736-8F890C0F5786}" srcOrd="1" destOrd="0" presId="urn:microsoft.com/office/officeart/2005/8/layout/hProcess11"/>
    <dgm:cxn modelId="{8AAFFBFD-F7BA-44E7-9145-CD43352EDDA2}" type="presParOf" srcId="{43A948A8-50EC-4EA2-8714-3E14B564642E}" destId="{4C638A7E-2F4C-4317-9652-91DF51B0B284}" srcOrd="2" destOrd="0" presId="urn:microsoft.com/office/officeart/2005/8/layout/hProcess11"/>
    <dgm:cxn modelId="{73787D84-084C-4061-8CB1-54A49B7E36A3}" type="presParOf" srcId="{4C638A7E-2F4C-4317-9652-91DF51B0B284}" destId="{3A0835A4-55F3-461F-86FF-BF67AF9D3A1C}" srcOrd="0" destOrd="0" presId="urn:microsoft.com/office/officeart/2005/8/layout/hProcess11"/>
    <dgm:cxn modelId="{F701E095-08EE-4266-8A32-C4D9359CE526}" type="presParOf" srcId="{4C638A7E-2F4C-4317-9652-91DF51B0B284}" destId="{057DFD3B-8814-4FF2-B61E-24C99E0B36BE}" srcOrd="1" destOrd="0" presId="urn:microsoft.com/office/officeart/2005/8/layout/hProcess11"/>
    <dgm:cxn modelId="{16D9E98F-BAF6-40A1-84E0-86FF9A795A2E}" type="presParOf" srcId="{4C638A7E-2F4C-4317-9652-91DF51B0B284}" destId="{7FB62F58-0E40-45DF-9CBB-AB9F988162D1}" srcOrd="2" destOrd="0" presId="urn:microsoft.com/office/officeart/2005/8/layout/hProcess11"/>
    <dgm:cxn modelId="{C5D051B0-1600-4056-B751-07856F467699}" type="presParOf" srcId="{43A948A8-50EC-4EA2-8714-3E14B564642E}" destId="{5C6C3C0E-82A3-4A28-8F5D-1A8006995EFD}" srcOrd="3" destOrd="0" presId="urn:microsoft.com/office/officeart/2005/8/layout/hProcess11"/>
    <dgm:cxn modelId="{79A2C38C-79FF-4B66-84ED-C037118539D0}" type="presParOf" srcId="{43A948A8-50EC-4EA2-8714-3E14B564642E}" destId="{7F1D7166-8CB1-4BF2-94CB-CAB9295481A2}" srcOrd="4" destOrd="0" presId="urn:microsoft.com/office/officeart/2005/8/layout/hProcess11"/>
    <dgm:cxn modelId="{41C669C7-FB3F-42A5-A65E-EF134761A2C6}" type="presParOf" srcId="{7F1D7166-8CB1-4BF2-94CB-CAB9295481A2}" destId="{10C5320D-B76E-4C79-AE5E-9F5063F0246A}" srcOrd="0" destOrd="0" presId="urn:microsoft.com/office/officeart/2005/8/layout/hProcess11"/>
    <dgm:cxn modelId="{6CA95035-221C-4ACC-A023-413AEDF836F0}" type="presParOf" srcId="{7F1D7166-8CB1-4BF2-94CB-CAB9295481A2}" destId="{7EA8D1D7-D44B-43FB-990C-8C37B39AED99}" srcOrd="1" destOrd="0" presId="urn:microsoft.com/office/officeart/2005/8/layout/hProcess11"/>
    <dgm:cxn modelId="{B851F652-5456-428D-B5C8-9A0F5787C6AD}" type="presParOf" srcId="{7F1D7166-8CB1-4BF2-94CB-CAB9295481A2}" destId="{A0B1B2B2-3B1A-44A1-8176-B80D76D0ABDD}" srcOrd="2" destOrd="0" presId="urn:microsoft.com/office/officeart/2005/8/layout/hProcess11"/>
    <dgm:cxn modelId="{1BD9202C-BA27-443A-AC3B-FB703F78E186}" type="presParOf" srcId="{43A948A8-50EC-4EA2-8714-3E14B564642E}" destId="{3E7E99CD-856F-447B-BB04-B73A4A53BA00}" srcOrd="5" destOrd="0" presId="urn:microsoft.com/office/officeart/2005/8/layout/hProcess11"/>
    <dgm:cxn modelId="{C409907A-EC64-4026-8010-84421469C93A}" type="presParOf" srcId="{43A948A8-50EC-4EA2-8714-3E14B564642E}" destId="{8242707A-AF09-443E-A129-703CD02D706B}" srcOrd="6" destOrd="0" presId="urn:microsoft.com/office/officeart/2005/8/layout/hProcess11"/>
    <dgm:cxn modelId="{7F34027F-7E24-4A56-A97A-3AFDA5C56B35}" type="presParOf" srcId="{8242707A-AF09-443E-A129-703CD02D706B}" destId="{19BAFA44-FFE3-4919-8FDD-55FAFAA4D750}" srcOrd="0" destOrd="0" presId="urn:microsoft.com/office/officeart/2005/8/layout/hProcess11"/>
    <dgm:cxn modelId="{1F3718D7-BA77-402E-BC07-AFE42E82838F}" type="presParOf" srcId="{8242707A-AF09-443E-A129-703CD02D706B}" destId="{3FA7EF19-C204-4950-8F08-801B842018F0}" srcOrd="1" destOrd="0" presId="urn:microsoft.com/office/officeart/2005/8/layout/hProcess11"/>
    <dgm:cxn modelId="{44B97607-A766-49FF-ABCF-CAEB813C7EFA}" type="presParOf" srcId="{8242707A-AF09-443E-A129-703CD02D706B}" destId="{8F0AC921-3598-4607-9051-A6301D68B508}" srcOrd="2" destOrd="0" presId="urn:microsoft.com/office/officeart/2005/8/layout/hProcess11"/>
    <dgm:cxn modelId="{4BA322BB-2362-4B58-8195-A570B58CDBD9}" type="presParOf" srcId="{43A948A8-50EC-4EA2-8714-3E14B564642E}" destId="{175EF78B-801B-4389-842F-BF01D1DBEEAA}" srcOrd="7" destOrd="0" presId="urn:microsoft.com/office/officeart/2005/8/layout/hProcess11"/>
    <dgm:cxn modelId="{90805396-C3A1-46C2-91FC-EBD8885A3795}" type="presParOf" srcId="{43A948A8-50EC-4EA2-8714-3E14B564642E}" destId="{52D9AC21-B921-4B23-A3AC-F5FA8021ABE8}" srcOrd="8" destOrd="0" presId="urn:microsoft.com/office/officeart/2005/8/layout/hProcess11"/>
    <dgm:cxn modelId="{44F845A8-9F20-468F-AEBC-921B759DF575}" type="presParOf" srcId="{52D9AC21-B921-4B23-A3AC-F5FA8021ABE8}" destId="{F63220CC-A3F4-457B-8C69-43D863A0499D}" srcOrd="0" destOrd="0" presId="urn:microsoft.com/office/officeart/2005/8/layout/hProcess11"/>
    <dgm:cxn modelId="{1B8C8020-DE42-4471-A816-7498C4A7492F}" type="presParOf" srcId="{52D9AC21-B921-4B23-A3AC-F5FA8021ABE8}" destId="{EC061692-3799-4B18-90DC-99F0F90D859A}" srcOrd="1" destOrd="0" presId="urn:microsoft.com/office/officeart/2005/8/layout/hProcess11"/>
    <dgm:cxn modelId="{9C615816-C02F-4038-B5D6-5843857AC25A}" type="presParOf" srcId="{52D9AC21-B921-4B23-A3AC-F5FA8021ABE8}" destId="{D3FC5E49-A7AE-4CE2-9F80-21C618BF61B0}" srcOrd="2" destOrd="0" presId="urn:microsoft.com/office/officeart/2005/8/layout/hProcess11"/>
    <dgm:cxn modelId="{1BCBE466-D7FD-479C-8164-B220F3B0FD85}" type="presParOf" srcId="{43A948A8-50EC-4EA2-8714-3E14B564642E}" destId="{A6AE665A-1FAD-420A-89F0-1B13910EA7A9}" srcOrd="9" destOrd="0" presId="urn:microsoft.com/office/officeart/2005/8/layout/hProcess11"/>
    <dgm:cxn modelId="{67DFA5F5-2835-4309-A102-60AB49F4E3D7}" type="presParOf" srcId="{43A948A8-50EC-4EA2-8714-3E14B564642E}" destId="{528B9F94-E804-40CB-A45A-B5D2B17E1C92}" srcOrd="10" destOrd="0" presId="urn:microsoft.com/office/officeart/2005/8/layout/hProcess11"/>
    <dgm:cxn modelId="{1D9698BB-033A-4B94-BFDA-DA1B7221ABFB}" type="presParOf" srcId="{528B9F94-E804-40CB-A45A-B5D2B17E1C92}" destId="{00E4260B-D2C7-41F9-95CA-76CF210B4CFA}" srcOrd="0" destOrd="0" presId="urn:microsoft.com/office/officeart/2005/8/layout/hProcess11"/>
    <dgm:cxn modelId="{459D0CDD-4F4F-4CC3-82E2-9E2CD1255412}" type="presParOf" srcId="{528B9F94-E804-40CB-A45A-B5D2B17E1C92}" destId="{2EC43153-878B-468A-A54D-325197E23D71}" srcOrd="1" destOrd="0" presId="urn:microsoft.com/office/officeart/2005/8/layout/hProcess11"/>
    <dgm:cxn modelId="{FB618353-4F68-473D-8723-2BB3692AED2E}" type="presParOf" srcId="{528B9F94-E804-40CB-A45A-B5D2B17E1C92}" destId="{07F09D20-6EE3-49DF-94E6-E194D9ADA4F4}" srcOrd="2" destOrd="0" presId="urn:microsoft.com/office/officeart/2005/8/layout/hProcess11"/>
    <dgm:cxn modelId="{3E78B53A-301F-41A2-BD85-F576F6C918B9}" type="presParOf" srcId="{43A948A8-50EC-4EA2-8714-3E14B564642E}" destId="{3B36CB5D-07B1-43F9-B625-FFDE1287D4A6}" srcOrd="11" destOrd="0" presId="urn:microsoft.com/office/officeart/2005/8/layout/hProcess11"/>
    <dgm:cxn modelId="{7B9C41A4-972D-4A78-91AC-BF4857145D18}" type="presParOf" srcId="{43A948A8-50EC-4EA2-8714-3E14B564642E}" destId="{65511B65-D7C5-49A1-BBE9-81893CCBE444}" srcOrd="12" destOrd="0" presId="urn:microsoft.com/office/officeart/2005/8/layout/hProcess11"/>
    <dgm:cxn modelId="{6306D73A-11EC-4B1F-B526-F57D1930F6FD}" type="presParOf" srcId="{65511B65-D7C5-49A1-BBE9-81893CCBE444}" destId="{B62B66DD-F87A-4448-8B02-A4ABEFD985EE}" srcOrd="0" destOrd="0" presId="urn:microsoft.com/office/officeart/2005/8/layout/hProcess11"/>
    <dgm:cxn modelId="{B97D3677-936E-405C-B6A9-EED989F07AC6}" type="presParOf" srcId="{65511B65-D7C5-49A1-BBE9-81893CCBE444}" destId="{2D1E54E0-4343-4B09-92E2-C826E07D6180}" srcOrd="1" destOrd="0" presId="urn:microsoft.com/office/officeart/2005/8/layout/hProcess11"/>
    <dgm:cxn modelId="{F8186D0E-159C-463F-B53A-F6BC81EE4EA9}" type="presParOf" srcId="{65511B65-D7C5-49A1-BBE9-81893CCBE444}" destId="{60EC3F93-76BF-47E7-8BEE-83CC707FFC38}" srcOrd="2" destOrd="0" presId="urn:microsoft.com/office/officeart/2005/8/layout/hProcess11"/>
    <dgm:cxn modelId="{37591723-B777-485B-991E-C24C4F7E3BCA}" type="presParOf" srcId="{43A948A8-50EC-4EA2-8714-3E14B564642E}" destId="{B4D88153-526B-4753-9FF7-4DAB697A2C56}" srcOrd="13" destOrd="0" presId="urn:microsoft.com/office/officeart/2005/8/layout/hProcess11"/>
    <dgm:cxn modelId="{47F259F7-D8C0-46D6-A636-92429B15760B}" type="presParOf" srcId="{43A948A8-50EC-4EA2-8714-3E14B564642E}" destId="{2ECD7857-23D4-45F1-8D74-26A9D4ED339D}" srcOrd="14" destOrd="0" presId="urn:microsoft.com/office/officeart/2005/8/layout/hProcess11"/>
    <dgm:cxn modelId="{85B16BF5-ABEA-46DC-8E3F-7A48B09E0B0F}" type="presParOf" srcId="{2ECD7857-23D4-45F1-8D74-26A9D4ED339D}" destId="{1FACEBC8-D148-4E74-9B85-619151C79B18}" srcOrd="0" destOrd="0" presId="urn:microsoft.com/office/officeart/2005/8/layout/hProcess11"/>
    <dgm:cxn modelId="{1D68A779-A0ED-4695-A13C-9A7333C7BD54}" type="presParOf" srcId="{2ECD7857-23D4-45F1-8D74-26A9D4ED339D}" destId="{DC7F2725-2EB7-427D-81B9-0ACD58059A17}" srcOrd="1" destOrd="0" presId="urn:microsoft.com/office/officeart/2005/8/layout/hProcess11"/>
    <dgm:cxn modelId="{C0552314-994E-4CF8-9407-B99976CE8F24}" type="presParOf" srcId="{2ECD7857-23D4-45F1-8D74-26A9D4ED339D}" destId="{5D9C1770-85D7-4B68-8ED5-9CEC7442901C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E917F13-BE2B-4082-A797-6094D84DBE26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C8B503A7-514F-4BFA-96D7-AC0F9BDCE8B3}">
      <dgm:prSet/>
      <dgm:spPr/>
      <dgm:t>
        <a:bodyPr/>
        <a:lstStyle/>
        <a:p>
          <a:pPr rtl="0"/>
          <a:r>
            <a:rPr lang="es-CO" b="1" dirty="0"/>
            <a:t>Generalidades</a:t>
          </a:r>
          <a:endParaRPr lang="es-CO" dirty="0"/>
        </a:p>
      </dgm:t>
    </dgm:pt>
    <dgm:pt modelId="{C2917BB6-CC82-426C-BCD9-172A937008CA}" type="parTrans" cxnId="{B9D8B8CF-26F5-4DD6-BE88-278814807895}">
      <dgm:prSet/>
      <dgm:spPr/>
      <dgm:t>
        <a:bodyPr/>
        <a:lstStyle/>
        <a:p>
          <a:endParaRPr lang="es-CO"/>
        </a:p>
      </dgm:t>
    </dgm:pt>
    <dgm:pt modelId="{9CCFFEA7-F7A1-4DCC-9378-075B4F8B6A29}" type="sibTrans" cxnId="{B9D8B8CF-26F5-4DD6-BE88-278814807895}">
      <dgm:prSet/>
      <dgm:spPr/>
      <dgm:t>
        <a:bodyPr/>
        <a:lstStyle/>
        <a:p>
          <a:endParaRPr lang="es-CO"/>
        </a:p>
      </dgm:t>
    </dgm:pt>
    <dgm:pt modelId="{A0CC2A9A-3B2B-4F11-A3CA-845FE7041251}">
      <dgm:prSet custT="1"/>
      <dgm:spPr/>
      <dgm:t>
        <a:bodyPr/>
        <a:lstStyle/>
        <a:p>
          <a:pPr algn="just" rtl="0"/>
          <a:r>
            <a:rPr lang="es-CO" sz="2000" dirty="0">
              <a:latin typeface="+mn-lt"/>
            </a:rPr>
            <a:t>Se formula el </a:t>
          </a:r>
          <a:r>
            <a:rPr lang="es-CO" sz="2000" b="1" dirty="0">
              <a:latin typeface="+mn-lt"/>
            </a:rPr>
            <a:t>componente laboral</a:t>
          </a:r>
          <a:r>
            <a:rPr lang="es-CO" sz="2000" dirty="0">
              <a:latin typeface="+mn-lt"/>
            </a:rPr>
            <a:t>,  concertadamente y de manera presencial entre las partes, el cual comprende </a:t>
          </a:r>
          <a:r>
            <a:rPr lang="es-CO" sz="2000" b="1" dirty="0">
              <a:latin typeface="+mn-lt"/>
            </a:rPr>
            <a:t>entregables y actividades.</a:t>
          </a:r>
          <a:endParaRPr lang="es-CO" sz="2000" dirty="0">
            <a:latin typeface="+mn-lt"/>
          </a:endParaRPr>
        </a:p>
      </dgm:t>
    </dgm:pt>
    <dgm:pt modelId="{BF73ADD3-27C8-4EB9-BD6E-97E563110287}" type="parTrans" cxnId="{7DC4FD90-6981-4E90-BA6D-1F227177D72C}">
      <dgm:prSet/>
      <dgm:spPr/>
      <dgm:t>
        <a:bodyPr/>
        <a:lstStyle/>
        <a:p>
          <a:endParaRPr lang="es-CO"/>
        </a:p>
      </dgm:t>
    </dgm:pt>
    <dgm:pt modelId="{CF87A6B1-739E-4977-AA44-263D8FD2E664}" type="sibTrans" cxnId="{7DC4FD90-6981-4E90-BA6D-1F227177D72C}">
      <dgm:prSet/>
      <dgm:spPr/>
      <dgm:t>
        <a:bodyPr/>
        <a:lstStyle/>
        <a:p>
          <a:endParaRPr lang="es-CO"/>
        </a:p>
      </dgm:t>
    </dgm:pt>
    <dgm:pt modelId="{9912660D-3AC3-47C6-94DB-152797151346}">
      <dgm:prSet custT="1"/>
      <dgm:spPr/>
      <dgm:t>
        <a:bodyPr/>
        <a:lstStyle/>
        <a:p>
          <a:pPr algn="just" rtl="0"/>
          <a:r>
            <a:rPr lang="es-CO" sz="2000" dirty="0">
              <a:latin typeface="+mn-lt"/>
            </a:rPr>
            <a:t>Se realiza la revisión de las </a:t>
          </a:r>
          <a:r>
            <a:rPr lang="es-CO" sz="2000" b="1" dirty="0">
              <a:latin typeface="+mn-lt"/>
            </a:rPr>
            <a:t>12</a:t>
          </a:r>
          <a:r>
            <a:rPr lang="es-CO" sz="2000" dirty="0">
              <a:latin typeface="+mn-lt"/>
            </a:rPr>
            <a:t> conductas asociadas a las </a:t>
          </a:r>
          <a:r>
            <a:rPr lang="es-CO" sz="2000" b="1" dirty="0">
              <a:latin typeface="+mn-lt"/>
            </a:rPr>
            <a:t>4 competencias comportamentales</a:t>
          </a:r>
          <a:r>
            <a:rPr lang="es-CO" sz="2000" dirty="0">
              <a:latin typeface="+mn-lt"/>
            </a:rPr>
            <a:t> establecidas por el DASCD, que van hacer objeto de valoración.</a:t>
          </a:r>
        </a:p>
      </dgm:t>
    </dgm:pt>
    <dgm:pt modelId="{52498F49-7D74-40ED-8E8A-AFDB2124E456}" type="parTrans" cxnId="{43962F07-296B-464F-B106-E80FAE65318F}">
      <dgm:prSet/>
      <dgm:spPr/>
      <dgm:t>
        <a:bodyPr/>
        <a:lstStyle/>
        <a:p>
          <a:endParaRPr lang="es-CO"/>
        </a:p>
      </dgm:t>
    </dgm:pt>
    <dgm:pt modelId="{ECE83E5A-E10D-4253-9E9F-95F013A7DEF1}" type="sibTrans" cxnId="{43962F07-296B-464F-B106-E80FAE65318F}">
      <dgm:prSet/>
      <dgm:spPr/>
      <dgm:t>
        <a:bodyPr/>
        <a:lstStyle/>
        <a:p>
          <a:endParaRPr lang="es-CO"/>
        </a:p>
      </dgm:t>
    </dgm:pt>
    <dgm:pt modelId="{0C78586E-751D-449F-AC8F-46ED8266E168}">
      <dgm:prSet custT="1"/>
      <dgm:spPr/>
      <dgm:t>
        <a:bodyPr/>
        <a:lstStyle/>
        <a:p>
          <a:pPr algn="just" rtl="0"/>
          <a:r>
            <a:rPr lang="es-CO" sz="2000" dirty="0">
              <a:latin typeface="+mn-lt"/>
            </a:rPr>
            <a:t>Se establecen las </a:t>
          </a:r>
          <a:r>
            <a:rPr lang="es-CO" sz="2000" b="1" dirty="0">
              <a:latin typeface="+mn-lt"/>
            </a:rPr>
            <a:t>evidencias de desempeño</a:t>
          </a:r>
          <a:r>
            <a:rPr lang="es-CO" sz="2000" dirty="0">
              <a:latin typeface="+mn-lt"/>
            </a:rPr>
            <a:t> por cada entregable.</a:t>
          </a:r>
        </a:p>
      </dgm:t>
    </dgm:pt>
    <dgm:pt modelId="{A1DCD579-9E05-4118-A89D-C914F865701B}" type="parTrans" cxnId="{E5F4CDB5-91EF-4F00-AF09-367468AE26BA}">
      <dgm:prSet/>
      <dgm:spPr/>
      <dgm:t>
        <a:bodyPr/>
        <a:lstStyle/>
        <a:p>
          <a:endParaRPr lang="es-CO"/>
        </a:p>
      </dgm:t>
    </dgm:pt>
    <dgm:pt modelId="{6A971541-F469-42F6-8214-26D77B237D7A}" type="sibTrans" cxnId="{E5F4CDB5-91EF-4F00-AF09-367468AE26BA}">
      <dgm:prSet/>
      <dgm:spPr/>
      <dgm:t>
        <a:bodyPr/>
        <a:lstStyle/>
        <a:p>
          <a:endParaRPr lang="es-CO"/>
        </a:p>
      </dgm:t>
    </dgm:pt>
    <dgm:pt modelId="{AF17EB8F-94FF-4432-973F-A2755AA524B5}">
      <dgm:prSet custT="1"/>
      <dgm:spPr/>
      <dgm:t>
        <a:bodyPr/>
        <a:lstStyle/>
        <a:p>
          <a:pPr algn="l" rtl="0"/>
          <a:r>
            <a:rPr lang="es-CO" sz="2000" baseline="0" dirty="0">
              <a:latin typeface="+mn-lt"/>
            </a:rPr>
            <a:t>Se refrenda o firma por las partes.</a:t>
          </a:r>
          <a:endParaRPr lang="es-CO" sz="2000" dirty="0">
            <a:latin typeface="+mn-lt"/>
          </a:endParaRPr>
        </a:p>
      </dgm:t>
    </dgm:pt>
    <dgm:pt modelId="{C10A7A04-AF26-4D90-96FF-4377C3870F7F}" type="parTrans" cxnId="{FDDCF3C2-1A0B-418B-803A-06E25FDCA59E}">
      <dgm:prSet/>
      <dgm:spPr/>
      <dgm:t>
        <a:bodyPr/>
        <a:lstStyle/>
        <a:p>
          <a:endParaRPr lang="es-CO"/>
        </a:p>
      </dgm:t>
    </dgm:pt>
    <dgm:pt modelId="{19E1A417-3D49-4005-89B2-9E959758D487}" type="sibTrans" cxnId="{FDDCF3C2-1A0B-418B-803A-06E25FDCA59E}">
      <dgm:prSet/>
      <dgm:spPr/>
      <dgm:t>
        <a:bodyPr/>
        <a:lstStyle/>
        <a:p>
          <a:endParaRPr lang="es-CO"/>
        </a:p>
      </dgm:t>
    </dgm:pt>
    <dgm:pt modelId="{859679A3-0ABD-4FF6-9A11-BDF3CFABC839}" type="pres">
      <dgm:prSet presAssocID="{FE917F13-BE2B-4082-A797-6094D84DBE26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6DA88F9-FAE5-49D0-B6C0-2E0401D26BB6}" type="pres">
      <dgm:prSet presAssocID="{C8B503A7-514F-4BFA-96D7-AC0F9BDCE8B3}" presName="root" presStyleCnt="0"/>
      <dgm:spPr/>
    </dgm:pt>
    <dgm:pt modelId="{AC68D72B-CC7A-4881-8F91-5BFF7D3A9F53}" type="pres">
      <dgm:prSet presAssocID="{C8B503A7-514F-4BFA-96D7-AC0F9BDCE8B3}" presName="rootComposite" presStyleCnt="0"/>
      <dgm:spPr/>
    </dgm:pt>
    <dgm:pt modelId="{CC269F6D-B601-4E8C-BAD2-9AEC013798A5}" type="pres">
      <dgm:prSet presAssocID="{C8B503A7-514F-4BFA-96D7-AC0F9BDCE8B3}" presName="rootText" presStyleLbl="node1" presStyleIdx="0" presStyleCnt="1" custScaleX="723242" custLinFactNeighborX="21996" custLinFactNeighborY="-52815"/>
      <dgm:spPr/>
    </dgm:pt>
    <dgm:pt modelId="{AC1BE4AB-D404-4B01-81A9-65890413224A}" type="pres">
      <dgm:prSet presAssocID="{C8B503A7-514F-4BFA-96D7-AC0F9BDCE8B3}" presName="rootConnector" presStyleLbl="node1" presStyleIdx="0" presStyleCnt="1"/>
      <dgm:spPr/>
    </dgm:pt>
    <dgm:pt modelId="{EAE88DA5-A50C-456E-961B-41F3A6F18C92}" type="pres">
      <dgm:prSet presAssocID="{C8B503A7-514F-4BFA-96D7-AC0F9BDCE8B3}" presName="childShape" presStyleCnt="0"/>
      <dgm:spPr/>
    </dgm:pt>
    <dgm:pt modelId="{C34D2960-4E6D-4E65-80AA-94219757E4CA}" type="pres">
      <dgm:prSet presAssocID="{BF73ADD3-27C8-4EB9-BD6E-97E563110287}" presName="Name13" presStyleLbl="parChTrans1D2" presStyleIdx="0" presStyleCnt="4"/>
      <dgm:spPr/>
    </dgm:pt>
    <dgm:pt modelId="{CF8AD7EA-D17F-41E1-A8E6-FC75C315D5ED}" type="pres">
      <dgm:prSet presAssocID="{A0CC2A9A-3B2B-4F11-A3CA-845FE7041251}" presName="childText" presStyleLbl="bgAcc1" presStyleIdx="0" presStyleCnt="4" custScaleX="1048532" custScaleY="180153" custLinFactNeighborX="-1880" custLinFactNeighborY="-47108">
        <dgm:presLayoutVars>
          <dgm:bulletEnabled val="1"/>
        </dgm:presLayoutVars>
      </dgm:prSet>
      <dgm:spPr/>
    </dgm:pt>
    <dgm:pt modelId="{C178F558-F5A2-471B-81F8-B9F6F6DE1483}" type="pres">
      <dgm:prSet presAssocID="{52498F49-7D74-40ED-8E8A-AFDB2124E456}" presName="Name13" presStyleLbl="parChTrans1D2" presStyleIdx="1" presStyleCnt="4"/>
      <dgm:spPr/>
    </dgm:pt>
    <dgm:pt modelId="{348818E2-5B07-466C-B310-3BDBCEAD1328}" type="pres">
      <dgm:prSet presAssocID="{9912660D-3AC3-47C6-94DB-152797151346}" presName="childText" presStyleLbl="bgAcc1" presStyleIdx="1" presStyleCnt="4" custScaleX="1043023" custScaleY="189149" custLinFactNeighborX="4345" custLinFactNeighborY="-34304">
        <dgm:presLayoutVars>
          <dgm:bulletEnabled val="1"/>
        </dgm:presLayoutVars>
      </dgm:prSet>
      <dgm:spPr/>
    </dgm:pt>
    <dgm:pt modelId="{42F991F1-AC74-4F5C-9800-D4DD140A9A45}" type="pres">
      <dgm:prSet presAssocID="{A1DCD579-9E05-4118-A89D-C914F865701B}" presName="Name13" presStyleLbl="parChTrans1D2" presStyleIdx="2" presStyleCnt="4"/>
      <dgm:spPr/>
    </dgm:pt>
    <dgm:pt modelId="{F03D81C0-415D-46CA-BFAA-1D522D71AFA1}" type="pres">
      <dgm:prSet presAssocID="{0C78586E-751D-449F-AC8F-46ED8266E168}" presName="childText" presStyleLbl="bgAcc1" presStyleIdx="2" presStyleCnt="4" custScaleX="1045449" custScaleY="199896" custLinFactNeighborX="731" custLinFactNeighborY="-21251">
        <dgm:presLayoutVars>
          <dgm:bulletEnabled val="1"/>
        </dgm:presLayoutVars>
      </dgm:prSet>
      <dgm:spPr/>
    </dgm:pt>
    <dgm:pt modelId="{90F8BCE9-6D98-4975-8D87-E79331BBF224}" type="pres">
      <dgm:prSet presAssocID="{C10A7A04-AF26-4D90-96FF-4377C3870F7F}" presName="Name13" presStyleLbl="parChTrans1D2" presStyleIdx="3" presStyleCnt="4"/>
      <dgm:spPr/>
    </dgm:pt>
    <dgm:pt modelId="{6A3ED40E-7CE4-42C8-853D-9ED90EC5DA4F}" type="pres">
      <dgm:prSet presAssocID="{AF17EB8F-94FF-4432-973F-A2755AA524B5}" presName="childText" presStyleLbl="bgAcc1" presStyleIdx="3" presStyleCnt="4" custScaleX="1044177" custScaleY="140866" custLinFactNeighborX="1856" custLinFactNeighborY="-4496">
        <dgm:presLayoutVars>
          <dgm:bulletEnabled val="1"/>
        </dgm:presLayoutVars>
      </dgm:prSet>
      <dgm:spPr/>
    </dgm:pt>
  </dgm:ptLst>
  <dgm:cxnLst>
    <dgm:cxn modelId="{43962F07-296B-464F-B106-E80FAE65318F}" srcId="{C8B503A7-514F-4BFA-96D7-AC0F9BDCE8B3}" destId="{9912660D-3AC3-47C6-94DB-152797151346}" srcOrd="1" destOrd="0" parTransId="{52498F49-7D74-40ED-8E8A-AFDB2124E456}" sibTransId="{ECE83E5A-E10D-4253-9E9F-95F013A7DEF1}"/>
    <dgm:cxn modelId="{B2F79417-9DAB-4CF1-BF70-AAB69B9C31B1}" type="presOf" srcId="{FE917F13-BE2B-4082-A797-6094D84DBE26}" destId="{859679A3-0ABD-4FF6-9A11-BDF3CFABC839}" srcOrd="0" destOrd="0" presId="urn:microsoft.com/office/officeart/2005/8/layout/hierarchy3"/>
    <dgm:cxn modelId="{9428F418-77EA-47AF-89E9-35358DBDF5B4}" type="presOf" srcId="{C8B503A7-514F-4BFA-96D7-AC0F9BDCE8B3}" destId="{CC269F6D-B601-4E8C-BAD2-9AEC013798A5}" srcOrd="0" destOrd="0" presId="urn:microsoft.com/office/officeart/2005/8/layout/hierarchy3"/>
    <dgm:cxn modelId="{DB94E940-D257-4A99-BC29-7B3D586FC4BD}" type="presOf" srcId="{0C78586E-751D-449F-AC8F-46ED8266E168}" destId="{F03D81C0-415D-46CA-BFAA-1D522D71AFA1}" srcOrd="0" destOrd="0" presId="urn:microsoft.com/office/officeart/2005/8/layout/hierarchy3"/>
    <dgm:cxn modelId="{7DC4FD90-6981-4E90-BA6D-1F227177D72C}" srcId="{C8B503A7-514F-4BFA-96D7-AC0F9BDCE8B3}" destId="{A0CC2A9A-3B2B-4F11-A3CA-845FE7041251}" srcOrd="0" destOrd="0" parTransId="{BF73ADD3-27C8-4EB9-BD6E-97E563110287}" sibTransId="{CF87A6B1-739E-4977-AA44-263D8FD2E664}"/>
    <dgm:cxn modelId="{994D089A-F7AE-48E5-A714-4973FAE2838D}" type="presOf" srcId="{52498F49-7D74-40ED-8E8A-AFDB2124E456}" destId="{C178F558-F5A2-471B-81F8-B9F6F6DE1483}" srcOrd="0" destOrd="0" presId="urn:microsoft.com/office/officeart/2005/8/layout/hierarchy3"/>
    <dgm:cxn modelId="{3981C9A9-A3DC-41E2-A943-861C16F338B8}" type="presOf" srcId="{A0CC2A9A-3B2B-4F11-A3CA-845FE7041251}" destId="{CF8AD7EA-D17F-41E1-A8E6-FC75C315D5ED}" srcOrd="0" destOrd="0" presId="urn:microsoft.com/office/officeart/2005/8/layout/hierarchy3"/>
    <dgm:cxn modelId="{68E6ABB4-0D8A-46CD-AEB8-E4BE4C3C9A68}" type="presOf" srcId="{BF73ADD3-27C8-4EB9-BD6E-97E563110287}" destId="{C34D2960-4E6D-4E65-80AA-94219757E4CA}" srcOrd="0" destOrd="0" presId="urn:microsoft.com/office/officeart/2005/8/layout/hierarchy3"/>
    <dgm:cxn modelId="{E5F4CDB5-91EF-4F00-AF09-367468AE26BA}" srcId="{C8B503A7-514F-4BFA-96D7-AC0F9BDCE8B3}" destId="{0C78586E-751D-449F-AC8F-46ED8266E168}" srcOrd="2" destOrd="0" parTransId="{A1DCD579-9E05-4118-A89D-C914F865701B}" sibTransId="{6A971541-F469-42F6-8214-26D77B237D7A}"/>
    <dgm:cxn modelId="{FDDCF3C2-1A0B-418B-803A-06E25FDCA59E}" srcId="{C8B503A7-514F-4BFA-96D7-AC0F9BDCE8B3}" destId="{AF17EB8F-94FF-4432-973F-A2755AA524B5}" srcOrd="3" destOrd="0" parTransId="{C10A7A04-AF26-4D90-96FF-4377C3870F7F}" sibTransId="{19E1A417-3D49-4005-89B2-9E959758D487}"/>
    <dgm:cxn modelId="{001B2BC4-F964-474D-8803-A46FE47698DE}" type="presOf" srcId="{C8B503A7-514F-4BFA-96D7-AC0F9BDCE8B3}" destId="{AC1BE4AB-D404-4B01-81A9-65890413224A}" srcOrd="1" destOrd="0" presId="urn:microsoft.com/office/officeart/2005/8/layout/hierarchy3"/>
    <dgm:cxn modelId="{B9D8B8CF-26F5-4DD6-BE88-278814807895}" srcId="{FE917F13-BE2B-4082-A797-6094D84DBE26}" destId="{C8B503A7-514F-4BFA-96D7-AC0F9BDCE8B3}" srcOrd="0" destOrd="0" parTransId="{C2917BB6-CC82-426C-BCD9-172A937008CA}" sibTransId="{9CCFFEA7-F7A1-4DCC-9378-075B4F8B6A29}"/>
    <dgm:cxn modelId="{B31F89D2-7FBB-48F7-B96E-4D85CDF64280}" type="presOf" srcId="{C10A7A04-AF26-4D90-96FF-4377C3870F7F}" destId="{90F8BCE9-6D98-4975-8D87-E79331BBF224}" srcOrd="0" destOrd="0" presId="urn:microsoft.com/office/officeart/2005/8/layout/hierarchy3"/>
    <dgm:cxn modelId="{26B4B4DE-D095-4B8F-8F12-13E3253956F1}" type="presOf" srcId="{A1DCD579-9E05-4118-A89D-C914F865701B}" destId="{42F991F1-AC74-4F5C-9800-D4DD140A9A45}" srcOrd="0" destOrd="0" presId="urn:microsoft.com/office/officeart/2005/8/layout/hierarchy3"/>
    <dgm:cxn modelId="{5E4F97EB-8B2A-4840-B06C-339EE07F067D}" type="presOf" srcId="{9912660D-3AC3-47C6-94DB-152797151346}" destId="{348818E2-5B07-466C-B310-3BDBCEAD1328}" srcOrd="0" destOrd="0" presId="urn:microsoft.com/office/officeart/2005/8/layout/hierarchy3"/>
    <dgm:cxn modelId="{7D3E5EF5-FAE7-49F4-9CA7-17F1431431C6}" type="presOf" srcId="{AF17EB8F-94FF-4432-973F-A2755AA524B5}" destId="{6A3ED40E-7CE4-42C8-853D-9ED90EC5DA4F}" srcOrd="0" destOrd="0" presId="urn:microsoft.com/office/officeart/2005/8/layout/hierarchy3"/>
    <dgm:cxn modelId="{FC8601A6-0C1E-45F9-82CD-960479B851A4}" type="presParOf" srcId="{859679A3-0ABD-4FF6-9A11-BDF3CFABC839}" destId="{F6DA88F9-FAE5-49D0-B6C0-2E0401D26BB6}" srcOrd="0" destOrd="0" presId="urn:microsoft.com/office/officeart/2005/8/layout/hierarchy3"/>
    <dgm:cxn modelId="{E452001D-9C48-41DD-9CC8-753AD514C2FA}" type="presParOf" srcId="{F6DA88F9-FAE5-49D0-B6C0-2E0401D26BB6}" destId="{AC68D72B-CC7A-4881-8F91-5BFF7D3A9F53}" srcOrd="0" destOrd="0" presId="urn:microsoft.com/office/officeart/2005/8/layout/hierarchy3"/>
    <dgm:cxn modelId="{7DFB6DF2-C197-4659-8878-B45D3B5639E2}" type="presParOf" srcId="{AC68D72B-CC7A-4881-8F91-5BFF7D3A9F53}" destId="{CC269F6D-B601-4E8C-BAD2-9AEC013798A5}" srcOrd="0" destOrd="0" presId="urn:microsoft.com/office/officeart/2005/8/layout/hierarchy3"/>
    <dgm:cxn modelId="{09B6F978-8676-46B2-B374-8BDBA19C5967}" type="presParOf" srcId="{AC68D72B-CC7A-4881-8F91-5BFF7D3A9F53}" destId="{AC1BE4AB-D404-4B01-81A9-65890413224A}" srcOrd="1" destOrd="0" presId="urn:microsoft.com/office/officeart/2005/8/layout/hierarchy3"/>
    <dgm:cxn modelId="{DA042B8F-5DE6-415A-95DD-4F6CDF672465}" type="presParOf" srcId="{F6DA88F9-FAE5-49D0-B6C0-2E0401D26BB6}" destId="{EAE88DA5-A50C-456E-961B-41F3A6F18C92}" srcOrd="1" destOrd="0" presId="urn:microsoft.com/office/officeart/2005/8/layout/hierarchy3"/>
    <dgm:cxn modelId="{8170DB33-94FD-4C5C-9EAB-96FC090641FE}" type="presParOf" srcId="{EAE88DA5-A50C-456E-961B-41F3A6F18C92}" destId="{C34D2960-4E6D-4E65-80AA-94219757E4CA}" srcOrd="0" destOrd="0" presId="urn:microsoft.com/office/officeart/2005/8/layout/hierarchy3"/>
    <dgm:cxn modelId="{F76CC3E5-28D2-4D19-B986-834D8C46D382}" type="presParOf" srcId="{EAE88DA5-A50C-456E-961B-41F3A6F18C92}" destId="{CF8AD7EA-D17F-41E1-A8E6-FC75C315D5ED}" srcOrd="1" destOrd="0" presId="urn:microsoft.com/office/officeart/2005/8/layout/hierarchy3"/>
    <dgm:cxn modelId="{3AD9C590-14E3-4EB6-83BA-721E72A8BDD7}" type="presParOf" srcId="{EAE88DA5-A50C-456E-961B-41F3A6F18C92}" destId="{C178F558-F5A2-471B-81F8-B9F6F6DE1483}" srcOrd="2" destOrd="0" presId="urn:microsoft.com/office/officeart/2005/8/layout/hierarchy3"/>
    <dgm:cxn modelId="{3E49AB68-96F2-48DD-AA69-7F5BA91FBCBE}" type="presParOf" srcId="{EAE88DA5-A50C-456E-961B-41F3A6F18C92}" destId="{348818E2-5B07-466C-B310-3BDBCEAD1328}" srcOrd="3" destOrd="0" presId="urn:microsoft.com/office/officeart/2005/8/layout/hierarchy3"/>
    <dgm:cxn modelId="{1D02723E-6EFA-46E0-B8CB-D083DB8C11A2}" type="presParOf" srcId="{EAE88DA5-A50C-456E-961B-41F3A6F18C92}" destId="{42F991F1-AC74-4F5C-9800-D4DD140A9A45}" srcOrd="4" destOrd="0" presId="urn:microsoft.com/office/officeart/2005/8/layout/hierarchy3"/>
    <dgm:cxn modelId="{6A1C1DD6-75A7-46BD-A7A0-8A84C9F53AF0}" type="presParOf" srcId="{EAE88DA5-A50C-456E-961B-41F3A6F18C92}" destId="{F03D81C0-415D-46CA-BFAA-1D522D71AFA1}" srcOrd="5" destOrd="0" presId="urn:microsoft.com/office/officeart/2005/8/layout/hierarchy3"/>
    <dgm:cxn modelId="{25F7C016-7432-490D-B569-D945CD078BF0}" type="presParOf" srcId="{EAE88DA5-A50C-456E-961B-41F3A6F18C92}" destId="{90F8BCE9-6D98-4975-8D87-E79331BBF224}" srcOrd="6" destOrd="0" presId="urn:microsoft.com/office/officeart/2005/8/layout/hierarchy3"/>
    <dgm:cxn modelId="{A1779E82-8B8C-4ACA-9A89-3CB9CF4B3A5D}" type="presParOf" srcId="{EAE88DA5-A50C-456E-961B-41F3A6F18C92}" destId="{6A3ED40E-7CE4-42C8-853D-9ED90EC5DA4F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933B901-F072-4F2D-B410-32A9C206217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7FEB4CAD-439F-44B4-B728-82245D1E1C5C}">
      <dgm:prSet custT="1"/>
      <dgm:spPr>
        <a:solidFill>
          <a:srgbClr val="66CCFF"/>
        </a:solidFill>
      </dgm:spPr>
      <dgm:t>
        <a:bodyPr/>
        <a:lstStyle/>
        <a:p>
          <a:pPr rtl="0"/>
          <a:r>
            <a:rPr lang="es-CO" sz="2000" dirty="0">
              <a:solidFill>
                <a:schemeClr val="accent5">
                  <a:lumMod val="50000"/>
                </a:schemeClr>
              </a:solidFill>
              <a:latin typeface="+mn-lt"/>
            </a:rPr>
            <a:t>Acciones que se requiere ejecutar para cumplir con la entrega de los productos.</a:t>
          </a:r>
        </a:p>
      </dgm:t>
    </dgm:pt>
    <dgm:pt modelId="{5D2B075F-3E78-418B-86F3-06C1C5D791C4}" type="parTrans" cxnId="{8D788061-CECD-4004-9EAC-31D07623329C}">
      <dgm:prSet/>
      <dgm:spPr/>
      <dgm:t>
        <a:bodyPr/>
        <a:lstStyle/>
        <a:p>
          <a:endParaRPr lang="es-CO" sz="2000">
            <a:latin typeface="+mn-lt"/>
          </a:endParaRPr>
        </a:p>
      </dgm:t>
    </dgm:pt>
    <dgm:pt modelId="{4FD0B783-6040-4230-A3E4-9D9FD035CDDB}" type="sibTrans" cxnId="{8D788061-CECD-4004-9EAC-31D07623329C}">
      <dgm:prSet/>
      <dgm:spPr/>
      <dgm:t>
        <a:bodyPr/>
        <a:lstStyle/>
        <a:p>
          <a:endParaRPr lang="es-CO" sz="2000">
            <a:latin typeface="+mn-lt"/>
          </a:endParaRPr>
        </a:p>
      </dgm:t>
    </dgm:pt>
    <dgm:pt modelId="{0A2F13B2-B3CF-41AC-8D4D-0936636743A5}">
      <dgm:prSet custT="1"/>
      <dgm:spPr>
        <a:solidFill>
          <a:srgbClr val="66CCFF"/>
        </a:solidFill>
      </dgm:spPr>
      <dgm:t>
        <a:bodyPr/>
        <a:lstStyle/>
        <a:p>
          <a:pPr rtl="0"/>
          <a:r>
            <a:rPr lang="es-CO" sz="2000" dirty="0">
              <a:solidFill>
                <a:schemeClr val="accent5">
                  <a:lumMod val="50000"/>
                </a:schemeClr>
              </a:solidFill>
              <a:latin typeface="+mn-lt"/>
            </a:rPr>
            <a:t>Mínimo 1 </a:t>
          </a:r>
          <a:r>
            <a:rPr lang="es-CO" sz="2000" b="1" dirty="0">
              <a:solidFill>
                <a:schemeClr val="accent5">
                  <a:lumMod val="50000"/>
                </a:schemeClr>
              </a:solidFill>
              <a:latin typeface="+mn-lt"/>
            </a:rPr>
            <a:t>actividad</a:t>
          </a:r>
          <a:r>
            <a:rPr lang="es-CO" sz="2000" dirty="0">
              <a:solidFill>
                <a:schemeClr val="accent5">
                  <a:lumMod val="50000"/>
                </a:schemeClr>
              </a:solidFill>
              <a:latin typeface="+mn-lt"/>
            </a:rPr>
            <a:t> por entregable.</a:t>
          </a:r>
        </a:p>
      </dgm:t>
    </dgm:pt>
    <dgm:pt modelId="{534280E1-455C-4FA4-941E-B9D3C414DBD9}" type="parTrans" cxnId="{6B881D9E-BE8F-4EBB-AF45-C2CF82D87B44}">
      <dgm:prSet/>
      <dgm:spPr/>
      <dgm:t>
        <a:bodyPr/>
        <a:lstStyle/>
        <a:p>
          <a:endParaRPr lang="es-CO" sz="2000">
            <a:latin typeface="+mn-lt"/>
          </a:endParaRPr>
        </a:p>
      </dgm:t>
    </dgm:pt>
    <dgm:pt modelId="{835CE354-3B7B-4A7F-B4C7-0348B3C38456}" type="sibTrans" cxnId="{6B881D9E-BE8F-4EBB-AF45-C2CF82D87B44}">
      <dgm:prSet/>
      <dgm:spPr/>
      <dgm:t>
        <a:bodyPr/>
        <a:lstStyle/>
        <a:p>
          <a:endParaRPr lang="es-CO" sz="2000">
            <a:latin typeface="+mn-lt"/>
          </a:endParaRPr>
        </a:p>
      </dgm:t>
    </dgm:pt>
    <dgm:pt modelId="{3EFC6EE8-4EAE-48B0-AE62-D53DD753164B}">
      <dgm:prSet custT="1"/>
      <dgm:spPr>
        <a:solidFill>
          <a:srgbClr val="66CCFF"/>
        </a:solidFill>
      </dgm:spPr>
      <dgm:t>
        <a:bodyPr/>
        <a:lstStyle/>
        <a:p>
          <a:pPr rtl="0"/>
          <a:r>
            <a:rPr lang="es-CO" sz="2000" b="1" u="sng" dirty="0">
              <a:solidFill>
                <a:schemeClr val="accent5">
                  <a:lumMod val="50000"/>
                </a:schemeClr>
              </a:solidFill>
              <a:latin typeface="+mn-lt"/>
            </a:rPr>
            <a:t>Actividades </a:t>
          </a:r>
          <a:r>
            <a:rPr lang="es-CO" sz="2000" dirty="0">
              <a:solidFill>
                <a:schemeClr val="accent5">
                  <a:lumMod val="50000"/>
                </a:schemeClr>
              </a:solidFill>
              <a:latin typeface="+mn-lt"/>
            </a:rPr>
            <a:t>pueden tener anexos como son cronogramas.</a:t>
          </a:r>
        </a:p>
      </dgm:t>
    </dgm:pt>
    <dgm:pt modelId="{0CC73662-C7F2-48B6-BE4B-D944817EF690}" type="parTrans" cxnId="{E0DCDE77-D662-42CB-B45D-82CACFF32CE1}">
      <dgm:prSet/>
      <dgm:spPr/>
      <dgm:t>
        <a:bodyPr/>
        <a:lstStyle/>
        <a:p>
          <a:endParaRPr lang="es-CO" sz="2000">
            <a:latin typeface="+mn-lt"/>
          </a:endParaRPr>
        </a:p>
      </dgm:t>
    </dgm:pt>
    <dgm:pt modelId="{8FFD5AB5-481D-4DDC-BEB1-E95AC58AA557}" type="sibTrans" cxnId="{E0DCDE77-D662-42CB-B45D-82CACFF32CE1}">
      <dgm:prSet/>
      <dgm:spPr/>
      <dgm:t>
        <a:bodyPr/>
        <a:lstStyle/>
        <a:p>
          <a:endParaRPr lang="es-CO" sz="2000">
            <a:latin typeface="+mn-lt"/>
          </a:endParaRPr>
        </a:p>
      </dgm:t>
    </dgm:pt>
    <dgm:pt modelId="{7E022A8F-667D-4188-80B3-586703C18E9F}" type="pres">
      <dgm:prSet presAssocID="{F933B901-F072-4F2D-B410-32A9C2062179}" presName="linear" presStyleCnt="0">
        <dgm:presLayoutVars>
          <dgm:animLvl val="lvl"/>
          <dgm:resizeHandles val="exact"/>
        </dgm:presLayoutVars>
      </dgm:prSet>
      <dgm:spPr/>
    </dgm:pt>
    <dgm:pt modelId="{372F61F2-8721-4484-A805-A74ADCD56DC9}" type="pres">
      <dgm:prSet presAssocID="{7FEB4CAD-439F-44B4-B728-82245D1E1C5C}" presName="parentText" presStyleLbl="node1" presStyleIdx="0" presStyleCnt="3" custScaleY="72554" custLinFactNeighborY="-39760">
        <dgm:presLayoutVars>
          <dgm:chMax val="0"/>
          <dgm:bulletEnabled val="1"/>
        </dgm:presLayoutVars>
      </dgm:prSet>
      <dgm:spPr/>
    </dgm:pt>
    <dgm:pt modelId="{C6C88132-ECF2-45B1-B11A-25BC63A4FF26}" type="pres">
      <dgm:prSet presAssocID="{4FD0B783-6040-4230-A3E4-9D9FD035CDDB}" presName="spacer" presStyleCnt="0"/>
      <dgm:spPr/>
    </dgm:pt>
    <dgm:pt modelId="{E5398BB6-36B6-494A-82CB-D985C71FEBC8}" type="pres">
      <dgm:prSet presAssocID="{0A2F13B2-B3CF-41AC-8D4D-0936636743A5}" presName="parentText" presStyleLbl="node1" presStyleIdx="1" presStyleCnt="3" custScaleY="65121" custLinFactNeighborY="-65424">
        <dgm:presLayoutVars>
          <dgm:chMax val="0"/>
          <dgm:bulletEnabled val="1"/>
        </dgm:presLayoutVars>
      </dgm:prSet>
      <dgm:spPr/>
    </dgm:pt>
    <dgm:pt modelId="{CFB6384D-B181-48E6-837D-948844A35DB2}" type="pres">
      <dgm:prSet presAssocID="{835CE354-3B7B-4A7F-B4C7-0348B3C38456}" presName="spacer" presStyleCnt="0"/>
      <dgm:spPr/>
    </dgm:pt>
    <dgm:pt modelId="{657B865C-D313-4E34-A926-B2CFBB62194E}" type="pres">
      <dgm:prSet presAssocID="{3EFC6EE8-4EAE-48B0-AE62-D53DD753164B}" presName="parentText" presStyleLbl="node1" presStyleIdx="2" presStyleCnt="3" custScaleY="80829" custLinFactY="-1738" custLinFactNeighborX="-1693" custLinFactNeighborY="-100000">
        <dgm:presLayoutVars>
          <dgm:chMax val="0"/>
          <dgm:bulletEnabled val="1"/>
        </dgm:presLayoutVars>
      </dgm:prSet>
      <dgm:spPr/>
    </dgm:pt>
  </dgm:ptLst>
  <dgm:cxnLst>
    <dgm:cxn modelId="{8D788061-CECD-4004-9EAC-31D07623329C}" srcId="{F933B901-F072-4F2D-B410-32A9C2062179}" destId="{7FEB4CAD-439F-44B4-B728-82245D1E1C5C}" srcOrd="0" destOrd="0" parTransId="{5D2B075F-3E78-418B-86F3-06C1C5D791C4}" sibTransId="{4FD0B783-6040-4230-A3E4-9D9FD035CDDB}"/>
    <dgm:cxn modelId="{7163BB54-F360-429A-A6DE-795BAE703AA0}" type="presOf" srcId="{F933B901-F072-4F2D-B410-32A9C2062179}" destId="{7E022A8F-667D-4188-80B3-586703C18E9F}" srcOrd="0" destOrd="0" presId="urn:microsoft.com/office/officeart/2005/8/layout/vList2"/>
    <dgm:cxn modelId="{E0DCDE77-D662-42CB-B45D-82CACFF32CE1}" srcId="{F933B901-F072-4F2D-B410-32A9C2062179}" destId="{3EFC6EE8-4EAE-48B0-AE62-D53DD753164B}" srcOrd="2" destOrd="0" parTransId="{0CC73662-C7F2-48B6-BE4B-D944817EF690}" sibTransId="{8FFD5AB5-481D-4DDC-BEB1-E95AC58AA557}"/>
    <dgm:cxn modelId="{2E97BB91-5ED8-49DE-9336-5AEB80300AA3}" type="presOf" srcId="{3EFC6EE8-4EAE-48B0-AE62-D53DD753164B}" destId="{657B865C-D313-4E34-A926-B2CFBB62194E}" srcOrd="0" destOrd="0" presId="urn:microsoft.com/office/officeart/2005/8/layout/vList2"/>
    <dgm:cxn modelId="{6B881D9E-BE8F-4EBB-AF45-C2CF82D87B44}" srcId="{F933B901-F072-4F2D-B410-32A9C2062179}" destId="{0A2F13B2-B3CF-41AC-8D4D-0936636743A5}" srcOrd="1" destOrd="0" parTransId="{534280E1-455C-4FA4-941E-B9D3C414DBD9}" sibTransId="{835CE354-3B7B-4A7F-B4C7-0348B3C38456}"/>
    <dgm:cxn modelId="{E30FB8A7-83A3-4C78-ADBC-6D5456D2CE1A}" type="presOf" srcId="{7FEB4CAD-439F-44B4-B728-82245D1E1C5C}" destId="{372F61F2-8721-4484-A805-A74ADCD56DC9}" srcOrd="0" destOrd="0" presId="urn:microsoft.com/office/officeart/2005/8/layout/vList2"/>
    <dgm:cxn modelId="{105948BF-DC04-4AFF-9723-7603BFEAD1F9}" type="presOf" srcId="{0A2F13B2-B3CF-41AC-8D4D-0936636743A5}" destId="{E5398BB6-36B6-494A-82CB-D985C71FEBC8}" srcOrd="0" destOrd="0" presId="urn:microsoft.com/office/officeart/2005/8/layout/vList2"/>
    <dgm:cxn modelId="{AE0EEE0A-5023-4AD9-A7CF-12F739857018}" type="presParOf" srcId="{7E022A8F-667D-4188-80B3-586703C18E9F}" destId="{372F61F2-8721-4484-A805-A74ADCD56DC9}" srcOrd="0" destOrd="0" presId="urn:microsoft.com/office/officeart/2005/8/layout/vList2"/>
    <dgm:cxn modelId="{693BB4ED-EED9-40E0-BDAB-77100C5E41AB}" type="presParOf" srcId="{7E022A8F-667D-4188-80B3-586703C18E9F}" destId="{C6C88132-ECF2-45B1-B11A-25BC63A4FF26}" srcOrd="1" destOrd="0" presId="urn:microsoft.com/office/officeart/2005/8/layout/vList2"/>
    <dgm:cxn modelId="{3A527BD5-6A01-4482-9BD7-E93867BB0E74}" type="presParOf" srcId="{7E022A8F-667D-4188-80B3-586703C18E9F}" destId="{E5398BB6-36B6-494A-82CB-D985C71FEBC8}" srcOrd="2" destOrd="0" presId="urn:microsoft.com/office/officeart/2005/8/layout/vList2"/>
    <dgm:cxn modelId="{14586C30-7772-4A56-8CF1-6BB6E8331551}" type="presParOf" srcId="{7E022A8F-667D-4188-80B3-586703C18E9F}" destId="{CFB6384D-B181-48E6-837D-948844A35DB2}" srcOrd="3" destOrd="0" presId="urn:microsoft.com/office/officeart/2005/8/layout/vList2"/>
    <dgm:cxn modelId="{F820B37E-38D4-4D59-B8FA-6581BFA33967}" type="presParOf" srcId="{7E022A8F-667D-4188-80B3-586703C18E9F}" destId="{657B865C-D313-4E34-A926-B2CFBB62194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933B901-F072-4F2D-B410-32A9C206217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7FEB4CAD-439F-44B4-B728-82245D1E1C5C}">
      <dgm:prSet custT="1"/>
      <dgm:spPr>
        <a:solidFill>
          <a:srgbClr val="66CCFF"/>
        </a:solidFill>
      </dgm:spPr>
      <dgm:t>
        <a:bodyPr/>
        <a:lstStyle/>
        <a:p>
          <a:pPr rtl="0"/>
          <a:r>
            <a:rPr lang="es-CO" sz="2000" dirty="0">
              <a:solidFill>
                <a:schemeClr val="accent5">
                  <a:lumMod val="50000"/>
                </a:schemeClr>
              </a:solidFill>
              <a:latin typeface="+mn-lt"/>
            </a:rPr>
            <a:t>Productos que van hacer desarrollados por la  o el servidora/</a:t>
          </a:r>
          <a:r>
            <a:rPr lang="es-CO" sz="2000" dirty="0" err="1">
              <a:solidFill>
                <a:schemeClr val="accent5">
                  <a:lumMod val="50000"/>
                </a:schemeClr>
              </a:solidFill>
              <a:latin typeface="+mn-lt"/>
            </a:rPr>
            <a:t>or</a:t>
          </a:r>
          <a:r>
            <a:rPr lang="es-CO" sz="2000" dirty="0">
              <a:solidFill>
                <a:schemeClr val="accent5">
                  <a:lumMod val="50000"/>
                </a:schemeClr>
              </a:solidFill>
              <a:latin typeface="+mn-lt"/>
            </a:rPr>
            <a:t>.</a:t>
          </a:r>
        </a:p>
      </dgm:t>
    </dgm:pt>
    <dgm:pt modelId="{5D2B075F-3E78-418B-86F3-06C1C5D791C4}" type="parTrans" cxnId="{8D788061-CECD-4004-9EAC-31D07623329C}">
      <dgm:prSet/>
      <dgm:spPr/>
      <dgm:t>
        <a:bodyPr/>
        <a:lstStyle/>
        <a:p>
          <a:endParaRPr lang="es-CO" sz="2000">
            <a:latin typeface="+mn-lt"/>
          </a:endParaRPr>
        </a:p>
      </dgm:t>
    </dgm:pt>
    <dgm:pt modelId="{4FD0B783-6040-4230-A3E4-9D9FD035CDDB}" type="sibTrans" cxnId="{8D788061-CECD-4004-9EAC-31D07623329C}">
      <dgm:prSet/>
      <dgm:spPr/>
      <dgm:t>
        <a:bodyPr/>
        <a:lstStyle/>
        <a:p>
          <a:endParaRPr lang="es-CO" sz="2000">
            <a:latin typeface="+mn-lt"/>
          </a:endParaRPr>
        </a:p>
      </dgm:t>
    </dgm:pt>
    <dgm:pt modelId="{0A2F13B2-B3CF-41AC-8D4D-0936636743A5}">
      <dgm:prSet custT="1"/>
      <dgm:spPr>
        <a:solidFill>
          <a:srgbClr val="66CCFF"/>
        </a:solidFill>
      </dgm:spPr>
      <dgm:t>
        <a:bodyPr/>
        <a:lstStyle/>
        <a:p>
          <a:pPr rtl="0"/>
          <a:r>
            <a:rPr lang="es-CO" sz="2000" dirty="0">
              <a:solidFill>
                <a:schemeClr val="accent5">
                  <a:lumMod val="50000"/>
                </a:schemeClr>
              </a:solidFill>
              <a:latin typeface="+mn-lt"/>
            </a:rPr>
            <a:t>Mínimo </a:t>
          </a:r>
          <a:r>
            <a:rPr lang="es-CO" sz="2000" b="1" dirty="0">
              <a:solidFill>
                <a:schemeClr val="accent5">
                  <a:lumMod val="50000"/>
                </a:schemeClr>
              </a:solidFill>
              <a:latin typeface="+mn-lt"/>
            </a:rPr>
            <a:t>2 </a:t>
          </a:r>
          <a:r>
            <a:rPr lang="es-CO" sz="2000" dirty="0">
              <a:solidFill>
                <a:schemeClr val="accent5">
                  <a:lumMod val="50000"/>
                </a:schemeClr>
              </a:solidFill>
              <a:latin typeface="+mn-lt"/>
            </a:rPr>
            <a:t>y máximo </a:t>
          </a:r>
          <a:r>
            <a:rPr lang="es-CO" sz="2000" b="1" dirty="0">
              <a:solidFill>
                <a:schemeClr val="accent5">
                  <a:lumMod val="50000"/>
                </a:schemeClr>
              </a:solidFill>
              <a:latin typeface="+mn-lt"/>
            </a:rPr>
            <a:t>4.</a:t>
          </a:r>
        </a:p>
      </dgm:t>
    </dgm:pt>
    <dgm:pt modelId="{534280E1-455C-4FA4-941E-B9D3C414DBD9}" type="parTrans" cxnId="{6B881D9E-BE8F-4EBB-AF45-C2CF82D87B44}">
      <dgm:prSet/>
      <dgm:spPr/>
      <dgm:t>
        <a:bodyPr/>
        <a:lstStyle/>
        <a:p>
          <a:endParaRPr lang="es-CO" sz="2000">
            <a:latin typeface="+mn-lt"/>
          </a:endParaRPr>
        </a:p>
      </dgm:t>
    </dgm:pt>
    <dgm:pt modelId="{835CE354-3B7B-4A7F-B4C7-0348B3C38456}" type="sibTrans" cxnId="{6B881D9E-BE8F-4EBB-AF45-C2CF82D87B44}">
      <dgm:prSet/>
      <dgm:spPr/>
      <dgm:t>
        <a:bodyPr/>
        <a:lstStyle/>
        <a:p>
          <a:endParaRPr lang="es-CO" sz="2000">
            <a:latin typeface="+mn-lt"/>
          </a:endParaRPr>
        </a:p>
      </dgm:t>
    </dgm:pt>
    <dgm:pt modelId="{3EFC6EE8-4EAE-48B0-AE62-D53DD753164B}">
      <dgm:prSet custT="1"/>
      <dgm:spPr>
        <a:solidFill>
          <a:srgbClr val="66CCFF"/>
        </a:solidFill>
      </dgm:spPr>
      <dgm:t>
        <a:bodyPr/>
        <a:lstStyle/>
        <a:p>
          <a:pPr algn="just" rtl="0"/>
          <a:r>
            <a:rPr lang="es-CO" sz="2000" b="1" u="sng" dirty="0">
              <a:solidFill>
                <a:schemeClr val="accent5">
                  <a:lumMod val="50000"/>
                </a:schemeClr>
              </a:solidFill>
              <a:latin typeface="+mn-lt"/>
            </a:rPr>
            <a:t>Entregables</a:t>
          </a:r>
          <a:r>
            <a:rPr lang="es-CO" sz="2000" dirty="0">
              <a:solidFill>
                <a:schemeClr val="accent5">
                  <a:lumMod val="50000"/>
                </a:schemeClr>
              </a:solidFill>
              <a:latin typeface="+mn-lt"/>
            </a:rPr>
            <a:t> </a:t>
          </a:r>
          <a:r>
            <a:rPr lang="es-CO" sz="2000" b="1" dirty="0">
              <a:solidFill>
                <a:schemeClr val="accent5">
                  <a:lumMod val="50000"/>
                </a:schemeClr>
              </a:solidFill>
              <a:latin typeface="+mn-lt"/>
            </a:rPr>
            <a:t>debe incluir: </a:t>
          </a:r>
          <a:r>
            <a:rPr lang="es-CO" sz="2000" dirty="0">
              <a:solidFill>
                <a:schemeClr val="accent5">
                  <a:lumMod val="50000"/>
                </a:schemeClr>
              </a:solidFill>
              <a:latin typeface="+mn-lt"/>
            </a:rPr>
            <a:t>características, plazos y referentes (Normativos, Técnicos…), además deben ser concretos, realizables, cuantificables, razonables, consistentes.</a:t>
          </a:r>
        </a:p>
      </dgm:t>
    </dgm:pt>
    <dgm:pt modelId="{0CC73662-C7F2-48B6-BE4B-D944817EF690}" type="parTrans" cxnId="{E0DCDE77-D662-42CB-B45D-82CACFF32CE1}">
      <dgm:prSet/>
      <dgm:spPr/>
      <dgm:t>
        <a:bodyPr/>
        <a:lstStyle/>
        <a:p>
          <a:endParaRPr lang="es-CO" sz="2000">
            <a:latin typeface="+mn-lt"/>
          </a:endParaRPr>
        </a:p>
      </dgm:t>
    </dgm:pt>
    <dgm:pt modelId="{8FFD5AB5-481D-4DDC-BEB1-E95AC58AA557}" type="sibTrans" cxnId="{E0DCDE77-D662-42CB-B45D-82CACFF32CE1}">
      <dgm:prSet/>
      <dgm:spPr/>
      <dgm:t>
        <a:bodyPr/>
        <a:lstStyle/>
        <a:p>
          <a:endParaRPr lang="es-CO" sz="2000">
            <a:latin typeface="+mn-lt"/>
          </a:endParaRPr>
        </a:p>
      </dgm:t>
    </dgm:pt>
    <dgm:pt modelId="{7E022A8F-667D-4188-80B3-586703C18E9F}" type="pres">
      <dgm:prSet presAssocID="{F933B901-F072-4F2D-B410-32A9C2062179}" presName="linear" presStyleCnt="0">
        <dgm:presLayoutVars>
          <dgm:animLvl val="lvl"/>
          <dgm:resizeHandles val="exact"/>
        </dgm:presLayoutVars>
      </dgm:prSet>
      <dgm:spPr/>
    </dgm:pt>
    <dgm:pt modelId="{372F61F2-8721-4484-A805-A74ADCD56DC9}" type="pres">
      <dgm:prSet presAssocID="{7FEB4CAD-439F-44B4-B728-82245D1E1C5C}" presName="parentText" presStyleLbl="node1" presStyleIdx="0" presStyleCnt="3" custScaleY="56404" custLinFactY="-346" custLinFactNeighborY="-100000">
        <dgm:presLayoutVars>
          <dgm:chMax val="0"/>
          <dgm:bulletEnabled val="1"/>
        </dgm:presLayoutVars>
      </dgm:prSet>
      <dgm:spPr/>
    </dgm:pt>
    <dgm:pt modelId="{C6C88132-ECF2-45B1-B11A-25BC63A4FF26}" type="pres">
      <dgm:prSet presAssocID="{4FD0B783-6040-4230-A3E4-9D9FD035CDDB}" presName="spacer" presStyleCnt="0"/>
      <dgm:spPr/>
    </dgm:pt>
    <dgm:pt modelId="{E5398BB6-36B6-494A-82CB-D985C71FEBC8}" type="pres">
      <dgm:prSet presAssocID="{0A2F13B2-B3CF-41AC-8D4D-0936636743A5}" presName="parentText" presStyleLbl="node1" presStyleIdx="1" presStyleCnt="3" custScaleY="40420" custLinFactNeighborY="-72923">
        <dgm:presLayoutVars>
          <dgm:chMax val="0"/>
          <dgm:bulletEnabled val="1"/>
        </dgm:presLayoutVars>
      </dgm:prSet>
      <dgm:spPr/>
    </dgm:pt>
    <dgm:pt modelId="{CFB6384D-B181-48E6-837D-948844A35DB2}" type="pres">
      <dgm:prSet presAssocID="{835CE354-3B7B-4A7F-B4C7-0348B3C38456}" presName="spacer" presStyleCnt="0"/>
      <dgm:spPr/>
    </dgm:pt>
    <dgm:pt modelId="{657B865C-D313-4E34-A926-B2CFBB62194E}" type="pres">
      <dgm:prSet presAssocID="{3EFC6EE8-4EAE-48B0-AE62-D53DD753164B}" presName="parentText" presStyleLbl="node1" presStyleIdx="2" presStyleCnt="3" custScaleY="113263" custLinFactY="-3829" custLinFactNeighborY="-100000">
        <dgm:presLayoutVars>
          <dgm:chMax val="0"/>
          <dgm:bulletEnabled val="1"/>
        </dgm:presLayoutVars>
      </dgm:prSet>
      <dgm:spPr/>
    </dgm:pt>
  </dgm:ptLst>
  <dgm:cxnLst>
    <dgm:cxn modelId="{8D788061-CECD-4004-9EAC-31D07623329C}" srcId="{F933B901-F072-4F2D-B410-32A9C2062179}" destId="{7FEB4CAD-439F-44B4-B728-82245D1E1C5C}" srcOrd="0" destOrd="0" parTransId="{5D2B075F-3E78-418B-86F3-06C1C5D791C4}" sibTransId="{4FD0B783-6040-4230-A3E4-9D9FD035CDDB}"/>
    <dgm:cxn modelId="{7163BB54-F360-429A-A6DE-795BAE703AA0}" type="presOf" srcId="{F933B901-F072-4F2D-B410-32A9C2062179}" destId="{7E022A8F-667D-4188-80B3-586703C18E9F}" srcOrd="0" destOrd="0" presId="urn:microsoft.com/office/officeart/2005/8/layout/vList2"/>
    <dgm:cxn modelId="{E0DCDE77-D662-42CB-B45D-82CACFF32CE1}" srcId="{F933B901-F072-4F2D-B410-32A9C2062179}" destId="{3EFC6EE8-4EAE-48B0-AE62-D53DD753164B}" srcOrd="2" destOrd="0" parTransId="{0CC73662-C7F2-48B6-BE4B-D944817EF690}" sibTransId="{8FFD5AB5-481D-4DDC-BEB1-E95AC58AA557}"/>
    <dgm:cxn modelId="{2E97BB91-5ED8-49DE-9336-5AEB80300AA3}" type="presOf" srcId="{3EFC6EE8-4EAE-48B0-AE62-D53DD753164B}" destId="{657B865C-D313-4E34-A926-B2CFBB62194E}" srcOrd="0" destOrd="0" presId="urn:microsoft.com/office/officeart/2005/8/layout/vList2"/>
    <dgm:cxn modelId="{6B881D9E-BE8F-4EBB-AF45-C2CF82D87B44}" srcId="{F933B901-F072-4F2D-B410-32A9C2062179}" destId="{0A2F13B2-B3CF-41AC-8D4D-0936636743A5}" srcOrd="1" destOrd="0" parTransId="{534280E1-455C-4FA4-941E-B9D3C414DBD9}" sibTransId="{835CE354-3B7B-4A7F-B4C7-0348B3C38456}"/>
    <dgm:cxn modelId="{E30FB8A7-83A3-4C78-ADBC-6D5456D2CE1A}" type="presOf" srcId="{7FEB4CAD-439F-44B4-B728-82245D1E1C5C}" destId="{372F61F2-8721-4484-A805-A74ADCD56DC9}" srcOrd="0" destOrd="0" presId="urn:microsoft.com/office/officeart/2005/8/layout/vList2"/>
    <dgm:cxn modelId="{105948BF-DC04-4AFF-9723-7603BFEAD1F9}" type="presOf" srcId="{0A2F13B2-B3CF-41AC-8D4D-0936636743A5}" destId="{E5398BB6-36B6-494A-82CB-D985C71FEBC8}" srcOrd="0" destOrd="0" presId="urn:microsoft.com/office/officeart/2005/8/layout/vList2"/>
    <dgm:cxn modelId="{AE0EEE0A-5023-4AD9-A7CF-12F739857018}" type="presParOf" srcId="{7E022A8F-667D-4188-80B3-586703C18E9F}" destId="{372F61F2-8721-4484-A805-A74ADCD56DC9}" srcOrd="0" destOrd="0" presId="urn:microsoft.com/office/officeart/2005/8/layout/vList2"/>
    <dgm:cxn modelId="{693BB4ED-EED9-40E0-BDAB-77100C5E41AB}" type="presParOf" srcId="{7E022A8F-667D-4188-80B3-586703C18E9F}" destId="{C6C88132-ECF2-45B1-B11A-25BC63A4FF26}" srcOrd="1" destOrd="0" presId="urn:microsoft.com/office/officeart/2005/8/layout/vList2"/>
    <dgm:cxn modelId="{3A527BD5-6A01-4482-9BD7-E93867BB0E74}" type="presParOf" srcId="{7E022A8F-667D-4188-80B3-586703C18E9F}" destId="{E5398BB6-36B6-494A-82CB-D985C71FEBC8}" srcOrd="2" destOrd="0" presId="urn:microsoft.com/office/officeart/2005/8/layout/vList2"/>
    <dgm:cxn modelId="{14586C30-7772-4A56-8CF1-6BB6E8331551}" type="presParOf" srcId="{7E022A8F-667D-4188-80B3-586703C18E9F}" destId="{CFB6384D-B181-48E6-837D-948844A35DB2}" srcOrd="3" destOrd="0" presId="urn:microsoft.com/office/officeart/2005/8/layout/vList2"/>
    <dgm:cxn modelId="{F820B37E-38D4-4D59-B8FA-6581BFA33967}" type="presParOf" srcId="{7E022A8F-667D-4188-80B3-586703C18E9F}" destId="{657B865C-D313-4E34-A926-B2CFBB62194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587741B-24DD-4771-94EA-88D1FBEC0CBF}" type="doc">
      <dgm:prSet loTypeId="urn:microsoft.com/office/officeart/2005/8/layout/cycle4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F8E06F61-CFCB-4868-831F-94837EC88884}">
      <dgm:prSet phldrT="[Texto]" custT="1"/>
      <dgm:spPr>
        <a:solidFill>
          <a:srgbClr val="00B0F0"/>
        </a:solidFill>
      </dgm:spPr>
      <dgm:t>
        <a:bodyPr/>
        <a:lstStyle/>
        <a:p>
          <a:r>
            <a:rPr lang="es-CO" sz="1800" dirty="0"/>
            <a:t>Adaptabilidad del personal</a:t>
          </a:r>
        </a:p>
      </dgm:t>
    </dgm:pt>
    <dgm:pt modelId="{385AA41E-0AAB-4841-BBAA-8C68CF228FAF}" type="parTrans" cxnId="{8FC83F9D-8390-4076-B023-9F8943879ACE}">
      <dgm:prSet/>
      <dgm:spPr/>
      <dgm:t>
        <a:bodyPr/>
        <a:lstStyle/>
        <a:p>
          <a:endParaRPr lang="es-CO"/>
        </a:p>
      </dgm:t>
    </dgm:pt>
    <dgm:pt modelId="{A1E70349-2A70-4493-A745-8847E36C2FEE}" type="sibTrans" cxnId="{8FC83F9D-8390-4076-B023-9F8943879ACE}">
      <dgm:prSet/>
      <dgm:spPr/>
      <dgm:t>
        <a:bodyPr/>
        <a:lstStyle/>
        <a:p>
          <a:endParaRPr lang="es-CO"/>
        </a:p>
      </dgm:t>
    </dgm:pt>
    <dgm:pt modelId="{2E3B534C-3537-4543-87AD-AB856315BB51}">
      <dgm:prSet phldrT="[Texto]" custT="1"/>
      <dgm:spPr>
        <a:ln>
          <a:solidFill>
            <a:srgbClr val="00B0F0"/>
          </a:solidFill>
        </a:ln>
      </dgm:spPr>
      <dgm:t>
        <a:bodyPr/>
        <a:lstStyle/>
        <a:p>
          <a:r>
            <a:rPr lang="es-CO" sz="2000" dirty="0"/>
            <a:t>Integración a la cultura organizacional</a:t>
          </a:r>
        </a:p>
      </dgm:t>
    </dgm:pt>
    <dgm:pt modelId="{FBECAA96-BE05-41C5-9D61-576CCD03030F}" type="parTrans" cxnId="{94E83E2C-F69A-47C0-BB84-96E91654830F}">
      <dgm:prSet/>
      <dgm:spPr/>
      <dgm:t>
        <a:bodyPr/>
        <a:lstStyle/>
        <a:p>
          <a:endParaRPr lang="es-CO"/>
        </a:p>
      </dgm:t>
    </dgm:pt>
    <dgm:pt modelId="{5D1BB70C-8C51-4A05-B99C-D7BE3165BB92}" type="sibTrans" cxnId="{94E83E2C-F69A-47C0-BB84-96E91654830F}">
      <dgm:prSet/>
      <dgm:spPr/>
      <dgm:t>
        <a:bodyPr/>
        <a:lstStyle/>
        <a:p>
          <a:endParaRPr lang="es-CO"/>
        </a:p>
      </dgm:t>
    </dgm:pt>
    <dgm:pt modelId="{F110378F-6361-4DD2-BEF0-1C57A48DCDD0}">
      <dgm:prSet phldrT="[Texto]" custT="1"/>
      <dgm:spPr>
        <a:solidFill>
          <a:srgbClr val="00B0F0"/>
        </a:solidFill>
      </dgm:spPr>
      <dgm:t>
        <a:bodyPr/>
        <a:lstStyle/>
        <a:p>
          <a:r>
            <a:rPr lang="es-CO" sz="1800" dirty="0"/>
            <a:t>Complementariedad</a:t>
          </a:r>
        </a:p>
      </dgm:t>
    </dgm:pt>
    <dgm:pt modelId="{6434A65C-AA31-4B51-A7E1-4E357E4D7047}" type="parTrans" cxnId="{8AED3D15-9396-4773-BEF6-67311F48AEB7}">
      <dgm:prSet/>
      <dgm:spPr/>
      <dgm:t>
        <a:bodyPr/>
        <a:lstStyle/>
        <a:p>
          <a:endParaRPr lang="es-CO"/>
        </a:p>
      </dgm:t>
    </dgm:pt>
    <dgm:pt modelId="{C92B4B0D-07D8-44E7-918C-F86FC551EFD1}" type="sibTrans" cxnId="{8AED3D15-9396-4773-BEF6-67311F48AEB7}">
      <dgm:prSet/>
      <dgm:spPr/>
      <dgm:t>
        <a:bodyPr/>
        <a:lstStyle/>
        <a:p>
          <a:endParaRPr lang="es-CO"/>
        </a:p>
      </dgm:t>
    </dgm:pt>
    <dgm:pt modelId="{A30532D2-9523-4E31-A12F-CB64C06A3240}">
      <dgm:prSet phldrT="[Texto]"/>
      <dgm:spPr>
        <a:ln>
          <a:solidFill>
            <a:srgbClr val="00B0F0"/>
          </a:solidFill>
        </a:ln>
      </dgm:spPr>
      <dgm:t>
        <a:bodyPr/>
        <a:lstStyle/>
        <a:p>
          <a:r>
            <a:rPr lang="es-CO" dirty="0"/>
            <a:t>Disposición de Aprendizaje</a:t>
          </a:r>
        </a:p>
      </dgm:t>
    </dgm:pt>
    <dgm:pt modelId="{89A64918-5D5E-43D6-950D-15D9D4F60296}" type="parTrans" cxnId="{5204034F-75C9-49D7-A542-227DFAE267AE}">
      <dgm:prSet/>
      <dgm:spPr/>
      <dgm:t>
        <a:bodyPr/>
        <a:lstStyle/>
        <a:p>
          <a:endParaRPr lang="es-CO"/>
        </a:p>
      </dgm:t>
    </dgm:pt>
    <dgm:pt modelId="{EFEF7159-6EDE-4D0C-89B8-13C61C7D6933}" type="sibTrans" cxnId="{5204034F-75C9-49D7-A542-227DFAE267AE}">
      <dgm:prSet/>
      <dgm:spPr/>
      <dgm:t>
        <a:bodyPr/>
        <a:lstStyle/>
        <a:p>
          <a:endParaRPr lang="es-CO"/>
        </a:p>
      </dgm:t>
    </dgm:pt>
    <dgm:pt modelId="{C75975BD-9796-44DC-8AF4-49DE69D10936}">
      <dgm:prSet phldrT="[Texto]" custT="1"/>
      <dgm:spPr>
        <a:solidFill>
          <a:srgbClr val="00B0F0"/>
        </a:solidFill>
      </dgm:spPr>
      <dgm:t>
        <a:bodyPr/>
        <a:lstStyle/>
        <a:p>
          <a:r>
            <a:rPr lang="es-CO" sz="1800" dirty="0"/>
            <a:t>Trabajo en equipo</a:t>
          </a:r>
        </a:p>
      </dgm:t>
    </dgm:pt>
    <dgm:pt modelId="{65FD9FE9-77D3-490F-8478-04B6FB0CD69B}" type="parTrans" cxnId="{D0BDE903-F155-4988-97B6-11DAE2AA9AAE}">
      <dgm:prSet/>
      <dgm:spPr/>
      <dgm:t>
        <a:bodyPr/>
        <a:lstStyle/>
        <a:p>
          <a:endParaRPr lang="es-CO"/>
        </a:p>
      </dgm:t>
    </dgm:pt>
    <dgm:pt modelId="{6551ED30-6534-43DE-8D93-C307F689FDAF}" type="sibTrans" cxnId="{D0BDE903-F155-4988-97B6-11DAE2AA9AAE}">
      <dgm:prSet/>
      <dgm:spPr/>
      <dgm:t>
        <a:bodyPr/>
        <a:lstStyle/>
        <a:p>
          <a:endParaRPr lang="es-CO"/>
        </a:p>
      </dgm:t>
    </dgm:pt>
    <dgm:pt modelId="{8F42C09A-BE52-4487-B8C9-D428018C661E}">
      <dgm:prSet phldrT="[Texto]"/>
      <dgm:spPr>
        <a:noFill/>
        <a:ln>
          <a:solidFill>
            <a:srgbClr val="00B0F0"/>
          </a:solidFill>
        </a:ln>
      </dgm:spPr>
      <dgm:t>
        <a:bodyPr/>
        <a:lstStyle/>
        <a:p>
          <a:r>
            <a:rPr lang="es-CO" dirty="0"/>
            <a:t>Capacidad de aporte a la gestión</a:t>
          </a:r>
        </a:p>
      </dgm:t>
    </dgm:pt>
    <dgm:pt modelId="{99DCD9F3-7F6D-45F4-B701-E65869F31AE0}" type="parTrans" cxnId="{C93CC87A-E9C6-40D4-A24E-1B15EC47F696}">
      <dgm:prSet/>
      <dgm:spPr/>
      <dgm:t>
        <a:bodyPr/>
        <a:lstStyle/>
        <a:p>
          <a:endParaRPr lang="es-CO"/>
        </a:p>
      </dgm:t>
    </dgm:pt>
    <dgm:pt modelId="{36C1AFDC-67A1-4582-A326-6EB8FA9B3264}" type="sibTrans" cxnId="{C93CC87A-E9C6-40D4-A24E-1B15EC47F696}">
      <dgm:prSet/>
      <dgm:spPr/>
      <dgm:t>
        <a:bodyPr/>
        <a:lstStyle/>
        <a:p>
          <a:endParaRPr lang="es-CO"/>
        </a:p>
      </dgm:t>
    </dgm:pt>
    <dgm:pt modelId="{CFDBBAB7-F785-4375-92E2-49E3625F9A07}">
      <dgm:prSet phldrT="[Texto]" custT="1"/>
      <dgm:spPr>
        <a:solidFill>
          <a:srgbClr val="00B0F0"/>
        </a:solidFill>
      </dgm:spPr>
      <dgm:t>
        <a:bodyPr/>
        <a:lstStyle/>
        <a:p>
          <a:r>
            <a:rPr lang="es-CO" sz="1800" dirty="0"/>
            <a:t>Valoración de lo Público</a:t>
          </a:r>
        </a:p>
      </dgm:t>
    </dgm:pt>
    <dgm:pt modelId="{CCF49AEE-53F7-461B-85BF-B308A5590975}" type="parTrans" cxnId="{CCA5EC9B-096A-418A-9514-E188B7A396BC}">
      <dgm:prSet/>
      <dgm:spPr/>
      <dgm:t>
        <a:bodyPr/>
        <a:lstStyle/>
        <a:p>
          <a:endParaRPr lang="es-CO"/>
        </a:p>
      </dgm:t>
    </dgm:pt>
    <dgm:pt modelId="{EEC72447-1F06-4DBE-A9E4-3F0C5BD4DB96}" type="sibTrans" cxnId="{CCA5EC9B-096A-418A-9514-E188B7A396BC}">
      <dgm:prSet/>
      <dgm:spPr/>
      <dgm:t>
        <a:bodyPr/>
        <a:lstStyle/>
        <a:p>
          <a:endParaRPr lang="es-CO"/>
        </a:p>
      </dgm:t>
    </dgm:pt>
    <dgm:pt modelId="{2BEA5CD0-8969-4BC9-BCCE-21B0535E0303}">
      <dgm:prSet phldrT="[Texto]"/>
      <dgm:spPr>
        <a:ln>
          <a:solidFill>
            <a:srgbClr val="00B0F0"/>
          </a:solidFill>
        </a:ln>
      </dgm:spPr>
      <dgm:t>
        <a:bodyPr/>
        <a:lstStyle/>
        <a:p>
          <a:r>
            <a:rPr lang="es-CO" dirty="0"/>
            <a:t>Disposición de servicio</a:t>
          </a:r>
        </a:p>
      </dgm:t>
    </dgm:pt>
    <dgm:pt modelId="{61B3D61C-CE50-4B24-BE26-9697D4189728}" type="parTrans" cxnId="{996EA6E1-A71B-4EAB-9BBF-63E4D8C760A2}">
      <dgm:prSet/>
      <dgm:spPr/>
      <dgm:t>
        <a:bodyPr/>
        <a:lstStyle/>
        <a:p>
          <a:endParaRPr lang="es-CO"/>
        </a:p>
      </dgm:t>
    </dgm:pt>
    <dgm:pt modelId="{B8BD39D8-D857-49C1-A187-3D973AA7ECE8}" type="sibTrans" cxnId="{996EA6E1-A71B-4EAB-9BBF-63E4D8C760A2}">
      <dgm:prSet/>
      <dgm:spPr/>
      <dgm:t>
        <a:bodyPr/>
        <a:lstStyle/>
        <a:p>
          <a:endParaRPr lang="es-CO"/>
        </a:p>
      </dgm:t>
    </dgm:pt>
    <dgm:pt modelId="{7EB02032-06DF-4BD9-99FB-3543B84488E0}">
      <dgm:prSet/>
      <dgm:spPr/>
      <dgm:t>
        <a:bodyPr/>
        <a:lstStyle/>
        <a:p>
          <a:endParaRPr lang="es-CO"/>
        </a:p>
      </dgm:t>
    </dgm:pt>
    <dgm:pt modelId="{75CBFC72-DF9B-4A68-8371-BA9EC9248354}" type="parTrans" cxnId="{5D7D9A26-E13C-40DB-ACD6-9B332D026480}">
      <dgm:prSet/>
      <dgm:spPr/>
      <dgm:t>
        <a:bodyPr/>
        <a:lstStyle/>
        <a:p>
          <a:endParaRPr lang="es-CO"/>
        </a:p>
      </dgm:t>
    </dgm:pt>
    <dgm:pt modelId="{BA832B2C-5669-4543-87FC-224B58EEDCF9}" type="sibTrans" cxnId="{5D7D9A26-E13C-40DB-ACD6-9B332D026480}">
      <dgm:prSet/>
      <dgm:spPr/>
      <dgm:t>
        <a:bodyPr/>
        <a:lstStyle/>
        <a:p>
          <a:endParaRPr lang="es-CO"/>
        </a:p>
      </dgm:t>
    </dgm:pt>
    <dgm:pt modelId="{E3DDC7F9-821C-423D-A094-B4311DBF2353}" type="pres">
      <dgm:prSet presAssocID="{2587741B-24DD-4771-94EA-88D1FBEC0CBF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F0B1435F-7F00-4F71-8EAF-D707112FFFAE}" type="pres">
      <dgm:prSet presAssocID="{2587741B-24DD-4771-94EA-88D1FBEC0CBF}" presName="children" presStyleCnt="0"/>
      <dgm:spPr/>
    </dgm:pt>
    <dgm:pt modelId="{364695E9-2EA8-4F2F-BAFA-40137607D059}" type="pres">
      <dgm:prSet presAssocID="{2587741B-24DD-4771-94EA-88D1FBEC0CBF}" presName="child1group" presStyleCnt="0"/>
      <dgm:spPr/>
    </dgm:pt>
    <dgm:pt modelId="{318D4AEF-FC6A-458C-B145-CD0FD2570AEC}" type="pres">
      <dgm:prSet presAssocID="{2587741B-24DD-4771-94EA-88D1FBEC0CBF}" presName="child1" presStyleLbl="bgAcc1" presStyleIdx="0" presStyleCnt="4" custScaleX="161551" custLinFactNeighborX="-6395" custLinFactNeighborY="-7594"/>
      <dgm:spPr/>
    </dgm:pt>
    <dgm:pt modelId="{DF35B165-B52F-4C11-BB08-BB6B8E728AA0}" type="pres">
      <dgm:prSet presAssocID="{2587741B-24DD-4771-94EA-88D1FBEC0CBF}" presName="child1Text" presStyleLbl="bgAcc1" presStyleIdx="0" presStyleCnt="4">
        <dgm:presLayoutVars>
          <dgm:bulletEnabled val="1"/>
        </dgm:presLayoutVars>
      </dgm:prSet>
      <dgm:spPr/>
    </dgm:pt>
    <dgm:pt modelId="{2CC36899-D50E-4D72-98DC-4482FEA6C4ED}" type="pres">
      <dgm:prSet presAssocID="{2587741B-24DD-4771-94EA-88D1FBEC0CBF}" presName="child2group" presStyleCnt="0"/>
      <dgm:spPr/>
    </dgm:pt>
    <dgm:pt modelId="{E09B49D2-DDAB-443C-9C2B-EE896B77AE13}" type="pres">
      <dgm:prSet presAssocID="{2587741B-24DD-4771-94EA-88D1FBEC0CBF}" presName="child2" presStyleLbl="bgAcc1" presStyleIdx="1" presStyleCnt="4" custScaleX="146644"/>
      <dgm:spPr/>
    </dgm:pt>
    <dgm:pt modelId="{DF1EE53C-8274-4082-84E9-73E0C8E0E5A5}" type="pres">
      <dgm:prSet presAssocID="{2587741B-24DD-4771-94EA-88D1FBEC0CBF}" presName="child2Text" presStyleLbl="bgAcc1" presStyleIdx="1" presStyleCnt="4">
        <dgm:presLayoutVars>
          <dgm:bulletEnabled val="1"/>
        </dgm:presLayoutVars>
      </dgm:prSet>
      <dgm:spPr/>
    </dgm:pt>
    <dgm:pt modelId="{4C524CF9-E7FC-4840-8C07-4681C474A153}" type="pres">
      <dgm:prSet presAssocID="{2587741B-24DD-4771-94EA-88D1FBEC0CBF}" presName="child3group" presStyleCnt="0"/>
      <dgm:spPr/>
    </dgm:pt>
    <dgm:pt modelId="{4254643C-D608-4381-80A3-FBE412CA8C84}" type="pres">
      <dgm:prSet presAssocID="{2587741B-24DD-4771-94EA-88D1FBEC0CBF}" presName="child3" presStyleLbl="bgAcc1" presStyleIdx="2" presStyleCnt="4" custScaleX="166176" custLinFactNeighborX="10709"/>
      <dgm:spPr/>
    </dgm:pt>
    <dgm:pt modelId="{F1182EE5-80A1-46A7-810F-2720EC89875D}" type="pres">
      <dgm:prSet presAssocID="{2587741B-24DD-4771-94EA-88D1FBEC0CBF}" presName="child3Text" presStyleLbl="bgAcc1" presStyleIdx="2" presStyleCnt="4">
        <dgm:presLayoutVars>
          <dgm:bulletEnabled val="1"/>
        </dgm:presLayoutVars>
      </dgm:prSet>
      <dgm:spPr/>
    </dgm:pt>
    <dgm:pt modelId="{90C65E86-650C-4D0E-99F6-E4CB1AAB6577}" type="pres">
      <dgm:prSet presAssocID="{2587741B-24DD-4771-94EA-88D1FBEC0CBF}" presName="child4group" presStyleCnt="0"/>
      <dgm:spPr/>
    </dgm:pt>
    <dgm:pt modelId="{7106ADFF-11AE-4869-A0AC-E4A1927FB285}" type="pres">
      <dgm:prSet presAssocID="{2587741B-24DD-4771-94EA-88D1FBEC0CBF}" presName="child4" presStyleLbl="bgAcc1" presStyleIdx="3" presStyleCnt="4" custScaleX="149286" custLinFactNeighborX="-6887" custLinFactNeighborY="-5422"/>
      <dgm:spPr/>
    </dgm:pt>
    <dgm:pt modelId="{7BEACFD6-D6E0-4735-8652-072F1C490FD6}" type="pres">
      <dgm:prSet presAssocID="{2587741B-24DD-4771-94EA-88D1FBEC0CBF}" presName="child4Text" presStyleLbl="bgAcc1" presStyleIdx="3" presStyleCnt="4">
        <dgm:presLayoutVars>
          <dgm:bulletEnabled val="1"/>
        </dgm:presLayoutVars>
      </dgm:prSet>
      <dgm:spPr/>
    </dgm:pt>
    <dgm:pt modelId="{0791B99C-D94C-4F81-8CBE-674B7D2B3BE0}" type="pres">
      <dgm:prSet presAssocID="{2587741B-24DD-4771-94EA-88D1FBEC0CBF}" presName="childPlaceholder" presStyleCnt="0"/>
      <dgm:spPr/>
    </dgm:pt>
    <dgm:pt modelId="{9A5D4FA1-57C8-47BE-BFE2-AA8CDF45C13D}" type="pres">
      <dgm:prSet presAssocID="{2587741B-24DD-4771-94EA-88D1FBEC0CBF}" presName="circle" presStyleCnt="0"/>
      <dgm:spPr/>
    </dgm:pt>
    <dgm:pt modelId="{924C01D4-A9F2-4A1A-B64C-178F37C6EC68}" type="pres">
      <dgm:prSet presAssocID="{2587741B-24DD-4771-94EA-88D1FBEC0CBF}" presName="quadrant1" presStyleLbl="node1" presStyleIdx="0" presStyleCnt="4" custScaleX="111275" custScaleY="101195" custLinFactNeighborX="-9735" custLinFactNeighborY="783">
        <dgm:presLayoutVars>
          <dgm:chMax val="1"/>
          <dgm:bulletEnabled val="1"/>
        </dgm:presLayoutVars>
      </dgm:prSet>
      <dgm:spPr/>
    </dgm:pt>
    <dgm:pt modelId="{2D47F829-146E-43D9-B771-B37EF78217D3}" type="pres">
      <dgm:prSet presAssocID="{2587741B-24DD-4771-94EA-88D1FBEC0CBF}" presName="quadrant2" presStyleLbl="node1" presStyleIdx="1" presStyleCnt="4" custScaleX="111275" custScaleY="101195" custLinFactNeighborX="2834" custLinFactNeighborY="783">
        <dgm:presLayoutVars>
          <dgm:chMax val="1"/>
          <dgm:bulletEnabled val="1"/>
        </dgm:presLayoutVars>
      </dgm:prSet>
      <dgm:spPr/>
    </dgm:pt>
    <dgm:pt modelId="{103F938F-513F-4C3F-BC36-7A35B7B30E7F}" type="pres">
      <dgm:prSet presAssocID="{2587741B-24DD-4771-94EA-88D1FBEC0CBF}" presName="quadrant3" presStyleLbl="node1" presStyleIdx="2" presStyleCnt="4" custScaleX="111275" custScaleY="101195" custLinFactNeighborX="5079" custLinFactNeighborY="3397">
        <dgm:presLayoutVars>
          <dgm:chMax val="1"/>
          <dgm:bulletEnabled val="1"/>
        </dgm:presLayoutVars>
      </dgm:prSet>
      <dgm:spPr/>
    </dgm:pt>
    <dgm:pt modelId="{0E339CAB-8123-4EB6-AD86-858B4A1AB4A6}" type="pres">
      <dgm:prSet presAssocID="{2587741B-24DD-4771-94EA-88D1FBEC0CBF}" presName="quadrant4" presStyleLbl="node1" presStyleIdx="3" presStyleCnt="4" custScaleX="111275" custScaleY="101195" custLinFactNeighborX="-9735" custLinFactNeighborY="3397">
        <dgm:presLayoutVars>
          <dgm:chMax val="1"/>
          <dgm:bulletEnabled val="1"/>
        </dgm:presLayoutVars>
      </dgm:prSet>
      <dgm:spPr/>
    </dgm:pt>
    <dgm:pt modelId="{32AE1CA0-55F3-4EBB-A281-DA4AADE1E82A}" type="pres">
      <dgm:prSet presAssocID="{2587741B-24DD-4771-94EA-88D1FBEC0CBF}" presName="quadrantPlaceholder" presStyleCnt="0"/>
      <dgm:spPr/>
    </dgm:pt>
    <dgm:pt modelId="{25AF8021-9977-48D2-B469-F6F5D9114F23}" type="pres">
      <dgm:prSet presAssocID="{2587741B-24DD-4771-94EA-88D1FBEC0CBF}" presName="center1" presStyleLbl="fgShp" presStyleIdx="0" presStyleCnt="2" custScaleX="160389" custScaleY="172230"/>
      <dgm:spPr/>
    </dgm:pt>
    <dgm:pt modelId="{95A9139C-BF61-447F-84CD-6F0BE0164C83}" type="pres">
      <dgm:prSet presAssocID="{2587741B-24DD-4771-94EA-88D1FBEC0CBF}" presName="center2" presStyleLbl="fgShp" presStyleIdx="1" presStyleCnt="2" custAng="0" custScaleX="148468" custScaleY="195763" custLinFactNeighborX="4877" custLinFactNeighborY="13086"/>
      <dgm:spPr/>
    </dgm:pt>
  </dgm:ptLst>
  <dgm:cxnLst>
    <dgm:cxn modelId="{D0BDE903-F155-4988-97B6-11DAE2AA9AAE}" srcId="{2587741B-24DD-4771-94EA-88D1FBEC0CBF}" destId="{C75975BD-9796-44DC-8AF4-49DE69D10936}" srcOrd="2" destOrd="0" parTransId="{65FD9FE9-77D3-490F-8478-04B6FB0CD69B}" sibTransId="{6551ED30-6534-43DE-8D93-C307F689FDAF}"/>
    <dgm:cxn modelId="{8AED3D15-9396-4773-BEF6-67311F48AEB7}" srcId="{2587741B-24DD-4771-94EA-88D1FBEC0CBF}" destId="{F110378F-6361-4DD2-BEF0-1C57A48DCDD0}" srcOrd="1" destOrd="0" parTransId="{6434A65C-AA31-4B51-A7E1-4E357E4D7047}" sibTransId="{C92B4B0D-07D8-44E7-918C-F86FC551EFD1}"/>
    <dgm:cxn modelId="{5D7D9A26-E13C-40DB-ACD6-9B332D026480}" srcId="{2587741B-24DD-4771-94EA-88D1FBEC0CBF}" destId="{7EB02032-06DF-4BD9-99FB-3543B84488E0}" srcOrd="4" destOrd="0" parTransId="{75CBFC72-DF9B-4A68-8371-BA9EC9248354}" sibTransId="{BA832B2C-5669-4543-87FC-224B58EEDCF9}"/>
    <dgm:cxn modelId="{94E83E2C-F69A-47C0-BB84-96E91654830F}" srcId="{F8E06F61-CFCB-4868-831F-94837EC88884}" destId="{2E3B534C-3537-4543-87AD-AB856315BB51}" srcOrd="0" destOrd="0" parTransId="{FBECAA96-BE05-41C5-9D61-576CCD03030F}" sibTransId="{5D1BB70C-8C51-4A05-B99C-D7BE3165BB92}"/>
    <dgm:cxn modelId="{B535C332-3BED-4C1E-88F7-46A65F85A63E}" type="presOf" srcId="{C75975BD-9796-44DC-8AF4-49DE69D10936}" destId="{103F938F-513F-4C3F-BC36-7A35B7B30E7F}" srcOrd="0" destOrd="0" presId="urn:microsoft.com/office/officeart/2005/8/layout/cycle4"/>
    <dgm:cxn modelId="{E9EC615B-6D99-47D2-8005-EA90EB292AA3}" type="presOf" srcId="{A30532D2-9523-4E31-A12F-CB64C06A3240}" destId="{DF1EE53C-8274-4082-84E9-73E0C8E0E5A5}" srcOrd="1" destOrd="0" presId="urn:microsoft.com/office/officeart/2005/8/layout/cycle4"/>
    <dgm:cxn modelId="{15B9556D-649A-4F09-8A81-670B3F94C222}" type="presOf" srcId="{2587741B-24DD-4771-94EA-88D1FBEC0CBF}" destId="{E3DDC7F9-821C-423D-A094-B4311DBF2353}" srcOrd="0" destOrd="0" presId="urn:microsoft.com/office/officeart/2005/8/layout/cycle4"/>
    <dgm:cxn modelId="{5204034F-75C9-49D7-A542-227DFAE267AE}" srcId="{F110378F-6361-4DD2-BEF0-1C57A48DCDD0}" destId="{A30532D2-9523-4E31-A12F-CB64C06A3240}" srcOrd="0" destOrd="0" parTransId="{89A64918-5D5E-43D6-950D-15D9D4F60296}" sibTransId="{EFEF7159-6EDE-4D0C-89B8-13C61C7D6933}"/>
    <dgm:cxn modelId="{B14CBA74-7C08-48E9-9655-D716AD3ACC22}" type="presOf" srcId="{2E3B534C-3537-4543-87AD-AB856315BB51}" destId="{318D4AEF-FC6A-458C-B145-CD0FD2570AEC}" srcOrd="0" destOrd="0" presId="urn:microsoft.com/office/officeart/2005/8/layout/cycle4"/>
    <dgm:cxn modelId="{C93CC87A-E9C6-40D4-A24E-1B15EC47F696}" srcId="{C75975BD-9796-44DC-8AF4-49DE69D10936}" destId="{8F42C09A-BE52-4487-B8C9-D428018C661E}" srcOrd="0" destOrd="0" parTransId="{99DCD9F3-7F6D-45F4-B701-E65869F31AE0}" sibTransId="{36C1AFDC-67A1-4582-A326-6EB8FA9B3264}"/>
    <dgm:cxn modelId="{F75EFD80-37FD-4133-B739-FC91FA09CBCA}" type="presOf" srcId="{A30532D2-9523-4E31-A12F-CB64C06A3240}" destId="{E09B49D2-DDAB-443C-9C2B-EE896B77AE13}" srcOrd="0" destOrd="0" presId="urn:microsoft.com/office/officeart/2005/8/layout/cycle4"/>
    <dgm:cxn modelId="{F1DB4C81-D335-4C04-BA3B-80425A8060CC}" type="presOf" srcId="{2BEA5CD0-8969-4BC9-BCCE-21B0535E0303}" destId="{7106ADFF-11AE-4869-A0AC-E4A1927FB285}" srcOrd="0" destOrd="0" presId="urn:microsoft.com/office/officeart/2005/8/layout/cycle4"/>
    <dgm:cxn modelId="{CCA5EC9B-096A-418A-9514-E188B7A396BC}" srcId="{2587741B-24DD-4771-94EA-88D1FBEC0CBF}" destId="{CFDBBAB7-F785-4375-92E2-49E3625F9A07}" srcOrd="3" destOrd="0" parTransId="{CCF49AEE-53F7-461B-85BF-B308A5590975}" sibTransId="{EEC72447-1F06-4DBE-A9E4-3F0C5BD4DB96}"/>
    <dgm:cxn modelId="{C207079D-2589-4452-B4B4-B14F46CCD0D2}" type="presOf" srcId="{8F42C09A-BE52-4487-B8C9-D428018C661E}" destId="{F1182EE5-80A1-46A7-810F-2720EC89875D}" srcOrd="1" destOrd="0" presId="urn:microsoft.com/office/officeart/2005/8/layout/cycle4"/>
    <dgm:cxn modelId="{8FC83F9D-8390-4076-B023-9F8943879ACE}" srcId="{2587741B-24DD-4771-94EA-88D1FBEC0CBF}" destId="{F8E06F61-CFCB-4868-831F-94837EC88884}" srcOrd="0" destOrd="0" parTransId="{385AA41E-0AAB-4841-BBAA-8C68CF228FAF}" sibTransId="{A1E70349-2A70-4493-A745-8847E36C2FEE}"/>
    <dgm:cxn modelId="{349CA1A2-F153-4166-B6CD-FF5472B99212}" type="presOf" srcId="{F8E06F61-CFCB-4868-831F-94837EC88884}" destId="{924C01D4-A9F2-4A1A-B64C-178F37C6EC68}" srcOrd="0" destOrd="0" presId="urn:microsoft.com/office/officeart/2005/8/layout/cycle4"/>
    <dgm:cxn modelId="{B4DCDDA3-07AC-4923-9910-D0415B0A9BC9}" type="presOf" srcId="{2E3B534C-3537-4543-87AD-AB856315BB51}" destId="{DF35B165-B52F-4C11-BB08-BB6B8E728AA0}" srcOrd="1" destOrd="0" presId="urn:microsoft.com/office/officeart/2005/8/layout/cycle4"/>
    <dgm:cxn modelId="{9487B5B2-C9B8-44CD-B4C8-96CA89D370B2}" type="presOf" srcId="{F110378F-6361-4DD2-BEF0-1C57A48DCDD0}" destId="{2D47F829-146E-43D9-B771-B37EF78217D3}" srcOrd="0" destOrd="0" presId="urn:microsoft.com/office/officeart/2005/8/layout/cycle4"/>
    <dgm:cxn modelId="{A9417EB4-9C49-4F46-9FBD-96D50FB177A5}" type="presOf" srcId="{CFDBBAB7-F785-4375-92E2-49E3625F9A07}" destId="{0E339CAB-8123-4EB6-AD86-858B4A1AB4A6}" srcOrd="0" destOrd="0" presId="urn:microsoft.com/office/officeart/2005/8/layout/cycle4"/>
    <dgm:cxn modelId="{2A34D1B8-3CF2-445F-AD55-D706050160EB}" type="presOf" srcId="{2BEA5CD0-8969-4BC9-BCCE-21B0535E0303}" destId="{7BEACFD6-D6E0-4735-8652-072F1C490FD6}" srcOrd="1" destOrd="0" presId="urn:microsoft.com/office/officeart/2005/8/layout/cycle4"/>
    <dgm:cxn modelId="{DFCE6ACB-EF96-431F-8FE2-E19CDBD26385}" type="presOf" srcId="{8F42C09A-BE52-4487-B8C9-D428018C661E}" destId="{4254643C-D608-4381-80A3-FBE412CA8C84}" srcOrd="0" destOrd="0" presId="urn:microsoft.com/office/officeart/2005/8/layout/cycle4"/>
    <dgm:cxn modelId="{996EA6E1-A71B-4EAB-9BBF-63E4D8C760A2}" srcId="{CFDBBAB7-F785-4375-92E2-49E3625F9A07}" destId="{2BEA5CD0-8969-4BC9-BCCE-21B0535E0303}" srcOrd="0" destOrd="0" parTransId="{61B3D61C-CE50-4B24-BE26-9697D4189728}" sibTransId="{B8BD39D8-D857-49C1-A187-3D973AA7ECE8}"/>
    <dgm:cxn modelId="{04A195D5-765C-4C1B-8DF3-93BD67D9DA2F}" type="presParOf" srcId="{E3DDC7F9-821C-423D-A094-B4311DBF2353}" destId="{F0B1435F-7F00-4F71-8EAF-D707112FFFAE}" srcOrd="0" destOrd="0" presId="urn:microsoft.com/office/officeart/2005/8/layout/cycle4"/>
    <dgm:cxn modelId="{DFC8BD1D-C462-41B8-A6D6-1FE42C7C9954}" type="presParOf" srcId="{F0B1435F-7F00-4F71-8EAF-D707112FFFAE}" destId="{364695E9-2EA8-4F2F-BAFA-40137607D059}" srcOrd="0" destOrd="0" presId="urn:microsoft.com/office/officeart/2005/8/layout/cycle4"/>
    <dgm:cxn modelId="{6BDC9533-9BAA-404F-8ECA-CFDDF11E1173}" type="presParOf" srcId="{364695E9-2EA8-4F2F-BAFA-40137607D059}" destId="{318D4AEF-FC6A-458C-B145-CD0FD2570AEC}" srcOrd="0" destOrd="0" presId="urn:microsoft.com/office/officeart/2005/8/layout/cycle4"/>
    <dgm:cxn modelId="{BA4E4677-A229-4A1E-8DC8-AC7E9D9ACF48}" type="presParOf" srcId="{364695E9-2EA8-4F2F-BAFA-40137607D059}" destId="{DF35B165-B52F-4C11-BB08-BB6B8E728AA0}" srcOrd="1" destOrd="0" presId="urn:microsoft.com/office/officeart/2005/8/layout/cycle4"/>
    <dgm:cxn modelId="{FBFC44D1-5462-4A3D-AC53-7F4E27108BC6}" type="presParOf" srcId="{F0B1435F-7F00-4F71-8EAF-D707112FFFAE}" destId="{2CC36899-D50E-4D72-98DC-4482FEA6C4ED}" srcOrd="1" destOrd="0" presId="urn:microsoft.com/office/officeart/2005/8/layout/cycle4"/>
    <dgm:cxn modelId="{7514EB0E-AE6F-444F-A431-08342B912A50}" type="presParOf" srcId="{2CC36899-D50E-4D72-98DC-4482FEA6C4ED}" destId="{E09B49D2-DDAB-443C-9C2B-EE896B77AE13}" srcOrd="0" destOrd="0" presId="urn:microsoft.com/office/officeart/2005/8/layout/cycle4"/>
    <dgm:cxn modelId="{F8C25D2E-1101-410B-A1BA-F3372D03F8B6}" type="presParOf" srcId="{2CC36899-D50E-4D72-98DC-4482FEA6C4ED}" destId="{DF1EE53C-8274-4082-84E9-73E0C8E0E5A5}" srcOrd="1" destOrd="0" presId="urn:microsoft.com/office/officeart/2005/8/layout/cycle4"/>
    <dgm:cxn modelId="{3850B1A1-7598-49CF-A022-5131FDDEDF88}" type="presParOf" srcId="{F0B1435F-7F00-4F71-8EAF-D707112FFFAE}" destId="{4C524CF9-E7FC-4840-8C07-4681C474A153}" srcOrd="2" destOrd="0" presId="urn:microsoft.com/office/officeart/2005/8/layout/cycle4"/>
    <dgm:cxn modelId="{8445F776-7FA8-421C-BFD4-FC4EB8E521FD}" type="presParOf" srcId="{4C524CF9-E7FC-4840-8C07-4681C474A153}" destId="{4254643C-D608-4381-80A3-FBE412CA8C84}" srcOrd="0" destOrd="0" presId="urn:microsoft.com/office/officeart/2005/8/layout/cycle4"/>
    <dgm:cxn modelId="{3797709B-7BCD-4C6B-9B98-AA34EE227640}" type="presParOf" srcId="{4C524CF9-E7FC-4840-8C07-4681C474A153}" destId="{F1182EE5-80A1-46A7-810F-2720EC89875D}" srcOrd="1" destOrd="0" presId="urn:microsoft.com/office/officeart/2005/8/layout/cycle4"/>
    <dgm:cxn modelId="{AB2CFF3B-6D33-4F8F-ACBF-F31B5D2B0F60}" type="presParOf" srcId="{F0B1435F-7F00-4F71-8EAF-D707112FFFAE}" destId="{90C65E86-650C-4D0E-99F6-E4CB1AAB6577}" srcOrd="3" destOrd="0" presId="urn:microsoft.com/office/officeart/2005/8/layout/cycle4"/>
    <dgm:cxn modelId="{E61182F3-E861-43B6-9E55-8DF5D1653A19}" type="presParOf" srcId="{90C65E86-650C-4D0E-99F6-E4CB1AAB6577}" destId="{7106ADFF-11AE-4869-A0AC-E4A1927FB285}" srcOrd="0" destOrd="0" presId="urn:microsoft.com/office/officeart/2005/8/layout/cycle4"/>
    <dgm:cxn modelId="{A564C6F1-AE42-4978-ADD4-5B2AB916D022}" type="presParOf" srcId="{90C65E86-650C-4D0E-99F6-E4CB1AAB6577}" destId="{7BEACFD6-D6E0-4735-8652-072F1C490FD6}" srcOrd="1" destOrd="0" presId="urn:microsoft.com/office/officeart/2005/8/layout/cycle4"/>
    <dgm:cxn modelId="{F6A3223A-0F20-47E2-A1D4-F8D8070A6D0B}" type="presParOf" srcId="{F0B1435F-7F00-4F71-8EAF-D707112FFFAE}" destId="{0791B99C-D94C-4F81-8CBE-674B7D2B3BE0}" srcOrd="4" destOrd="0" presId="urn:microsoft.com/office/officeart/2005/8/layout/cycle4"/>
    <dgm:cxn modelId="{FA6FF75C-EF84-491D-BABF-8B8C1890B432}" type="presParOf" srcId="{E3DDC7F9-821C-423D-A094-B4311DBF2353}" destId="{9A5D4FA1-57C8-47BE-BFE2-AA8CDF45C13D}" srcOrd="1" destOrd="0" presId="urn:microsoft.com/office/officeart/2005/8/layout/cycle4"/>
    <dgm:cxn modelId="{864AB35F-ED6A-4551-A3F7-9E59669F571C}" type="presParOf" srcId="{9A5D4FA1-57C8-47BE-BFE2-AA8CDF45C13D}" destId="{924C01D4-A9F2-4A1A-B64C-178F37C6EC68}" srcOrd="0" destOrd="0" presId="urn:microsoft.com/office/officeart/2005/8/layout/cycle4"/>
    <dgm:cxn modelId="{585110B9-4E81-493E-8D06-21A8AB323D43}" type="presParOf" srcId="{9A5D4FA1-57C8-47BE-BFE2-AA8CDF45C13D}" destId="{2D47F829-146E-43D9-B771-B37EF78217D3}" srcOrd="1" destOrd="0" presId="urn:microsoft.com/office/officeart/2005/8/layout/cycle4"/>
    <dgm:cxn modelId="{5F5CCC23-D4F5-4DAF-A0AF-59B7F60FC962}" type="presParOf" srcId="{9A5D4FA1-57C8-47BE-BFE2-AA8CDF45C13D}" destId="{103F938F-513F-4C3F-BC36-7A35B7B30E7F}" srcOrd="2" destOrd="0" presId="urn:microsoft.com/office/officeart/2005/8/layout/cycle4"/>
    <dgm:cxn modelId="{49E7BA88-E267-4ACB-8EF7-167A9A03DFD3}" type="presParOf" srcId="{9A5D4FA1-57C8-47BE-BFE2-AA8CDF45C13D}" destId="{0E339CAB-8123-4EB6-AD86-858B4A1AB4A6}" srcOrd="3" destOrd="0" presId="urn:microsoft.com/office/officeart/2005/8/layout/cycle4"/>
    <dgm:cxn modelId="{4CF548EE-2C64-41B8-9D2A-C1435F29EB3E}" type="presParOf" srcId="{9A5D4FA1-57C8-47BE-BFE2-AA8CDF45C13D}" destId="{32AE1CA0-55F3-4EBB-A281-DA4AADE1E82A}" srcOrd="4" destOrd="0" presId="urn:microsoft.com/office/officeart/2005/8/layout/cycle4"/>
    <dgm:cxn modelId="{88A8E6C3-3F56-4A05-BE28-2C2A21A7AB57}" type="presParOf" srcId="{E3DDC7F9-821C-423D-A094-B4311DBF2353}" destId="{25AF8021-9977-48D2-B469-F6F5D9114F23}" srcOrd="2" destOrd="0" presId="urn:microsoft.com/office/officeart/2005/8/layout/cycle4"/>
    <dgm:cxn modelId="{41EED4AA-CD7D-4D79-98F7-D9606F0E9395}" type="presParOf" srcId="{E3DDC7F9-821C-423D-A094-B4311DBF2353}" destId="{95A9139C-BF61-447F-84CD-6F0BE0164C83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E917F13-BE2B-4082-A797-6094D84DBE26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C8B503A7-514F-4BFA-96D7-AC0F9BDCE8B3}">
      <dgm:prSet/>
      <dgm:spPr/>
      <dgm:t>
        <a:bodyPr/>
        <a:lstStyle/>
        <a:p>
          <a:pPr rtl="0"/>
          <a:r>
            <a:rPr lang="es-CO" b="1" dirty="0"/>
            <a:t>Generalidades</a:t>
          </a:r>
          <a:endParaRPr lang="es-CO" dirty="0"/>
        </a:p>
      </dgm:t>
    </dgm:pt>
    <dgm:pt modelId="{C2917BB6-CC82-426C-BCD9-172A937008CA}" type="parTrans" cxnId="{B9D8B8CF-26F5-4DD6-BE88-278814807895}">
      <dgm:prSet/>
      <dgm:spPr/>
      <dgm:t>
        <a:bodyPr/>
        <a:lstStyle/>
        <a:p>
          <a:endParaRPr lang="es-CO"/>
        </a:p>
      </dgm:t>
    </dgm:pt>
    <dgm:pt modelId="{9CCFFEA7-F7A1-4DCC-9378-075B4F8B6A29}" type="sibTrans" cxnId="{B9D8B8CF-26F5-4DD6-BE88-278814807895}">
      <dgm:prSet/>
      <dgm:spPr/>
      <dgm:t>
        <a:bodyPr/>
        <a:lstStyle/>
        <a:p>
          <a:endParaRPr lang="es-CO"/>
        </a:p>
      </dgm:t>
    </dgm:pt>
    <dgm:pt modelId="{A0CC2A9A-3B2B-4F11-A3CA-845FE7041251}">
      <dgm:prSet custT="1"/>
      <dgm:spPr/>
      <dgm:t>
        <a:bodyPr/>
        <a:lstStyle/>
        <a:p>
          <a:pPr algn="just" rtl="0"/>
          <a:r>
            <a:rPr lang="es-CO" sz="2000" b="1" dirty="0"/>
            <a:t>Objetivo: </a:t>
          </a:r>
          <a:r>
            <a:rPr lang="es-CO" sz="2000" dirty="0"/>
            <a:t>Valorar el cumplimiento de los Entregables y actividades formuladas; y el cumplimiento de las competencias comportamentales previstas por el DASCD, medibles a través de las conductas.</a:t>
          </a:r>
        </a:p>
      </dgm:t>
    </dgm:pt>
    <dgm:pt modelId="{BF73ADD3-27C8-4EB9-BD6E-97E563110287}" type="parTrans" cxnId="{7DC4FD90-6981-4E90-BA6D-1F227177D72C}">
      <dgm:prSet/>
      <dgm:spPr/>
      <dgm:t>
        <a:bodyPr/>
        <a:lstStyle/>
        <a:p>
          <a:endParaRPr lang="es-CO"/>
        </a:p>
      </dgm:t>
    </dgm:pt>
    <dgm:pt modelId="{CF87A6B1-739E-4977-AA44-263D8FD2E664}" type="sibTrans" cxnId="{7DC4FD90-6981-4E90-BA6D-1F227177D72C}">
      <dgm:prSet/>
      <dgm:spPr/>
      <dgm:t>
        <a:bodyPr/>
        <a:lstStyle/>
        <a:p>
          <a:endParaRPr lang="es-CO"/>
        </a:p>
      </dgm:t>
    </dgm:pt>
    <dgm:pt modelId="{0C78586E-751D-449F-AC8F-46ED8266E168}">
      <dgm:prSet custT="1"/>
      <dgm:spPr/>
      <dgm:t>
        <a:bodyPr/>
        <a:lstStyle/>
        <a:p>
          <a:pPr algn="just" rtl="0"/>
          <a:r>
            <a:rPr lang="es-CO" sz="2000" dirty="0"/>
            <a:t>Se constata el cumplimiento de las evidencias formuladas.</a:t>
          </a:r>
        </a:p>
      </dgm:t>
    </dgm:pt>
    <dgm:pt modelId="{A1DCD579-9E05-4118-A89D-C914F865701B}" type="parTrans" cxnId="{E5F4CDB5-91EF-4F00-AF09-367468AE26BA}">
      <dgm:prSet/>
      <dgm:spPr/>
      <dgm:t>
        <a:bodyPr/>
        <a:lstStyle/>
        <a:p>
          <a:endParaRPr lang="es-CO"/>
        </a:p>
      </dgm:t>
    </dgm:pt>
    <dgm:pt modelId="{6A971541-F469-42F6-8214-26D77B237D7A}" type="sibTrans" cxnId="{E5F4CDB5-91EF-4F00-AF09-367468AE26BA}">
      <dgm:prSet/>
      <dgm:spPr/>
      <dgm:t>
        <a:bodyPr/>
        <a:lstStyle/>
        <a:p>
          <a:endParaRPr lang="es-CO"/>
        </a:p>
      </dgm:t>
    </dgm:pt>
    <dgm:pt modelId="{AF17EB8F-94FF-4432-973F-A2755AA524B5}">
      <dgm:prSet custT="1"/>
      <dgm:spPr/>
      <dgm:t>
        <a:bodyPr/>
        <a:lstStyle/>
        <a:p>
          <a:pPr algn="just"/>
          <a:r>
            <a:rPr lang="es-CO" sz="2000" baseline="0" dirty="0">
              <a:latin typeface="+mn-lt"/>
            </a:rPr>
            <a:t>Se refrenda o firma por las partes.</a:t>
          </a:r>
          <a:endParaRPr lang="es-CO" sz="2000" dirty="0"/>
        </a:p>
      </dgm:t>
    </dgm:pt>
    <dgm:pt modelId="{C10A7A04-AF26-4D90-96FF-4377C3870F7F}" type="parTrans" cxnId="{FDDCF3C2-1A0B-418B-803A-06E25FDCA59E}">
      <dgm:prSet/>
      <dgm:spPr/>
      <dgm:t>
        <a:bodyPr/>
        <a:lstStyle/>
        <a:p>
          <a:endParaRPr lang="es-CO"/>
        </a:p>
      </dgm:t>
    </dgm:pt>
    <dgm:pt modelId="{19E1A417-3D49-4005-89B2-9E959758D487}" type="sibTrans" cxnId="{FDDCF3C2-1A0B-418B-803A-06E25FDCA59E}">
      <dgm:prSet/>
      <dgm:spPr/>
      <dgm:t>
        <a:bodyPr/>
        <a:lstStyle/>
        <a:p>
          <a:endParaRPr lang="es-CO"/>
        </a:p>
      </dgm:t>
    </dgm:pt>
    <dgm:pt modelId="{9912660D-3AC3-47C6-94DB-152797151346}">
      <dgm:prSet custT="1"/>
      <dgm:spPr/>
      <dgm:t>
        <a:bodyPr/>
        <a:lstStyle/>
        <a:p>
          <a:pPr algn="just" rtl="0">
            <a:buNone/>
          </a:pPr>
          <a:r>
            <a:rPr lang="es-CO" sz="2000" b="1" i="0" dirty="0"/>
            <a:t>Valoración por entregable: </a:t>
          </a:r>
        </a:p>
        <a:p>
          <a:pPr algn="just" rtl="0">
            <a:buFont typeface="Wingdings" panose="05000000000000000000" pitchFamily="2" charset="2"/>
            <a:buChar char="§"/>
          </a:pPr>
          <a:r>
            <a:rPr lang="es-CO" sz="2000" i="1" dirty="0"/>
            <a:t>-  Pleno cumplimiento, Cumplimiento parcial, Incumplimiento.</a:t>
          </a:r>
        </a:p>
        <a:p>
          <a:pPr algn="just" rtl="0">
            <a:buNone/>
          </a:pPr>
          <a:r>
            <a:rPr lang="es-CO" sz="2000" b="1" i="1" dirty="0"/>
            <a:t>Consolidado General  de la valoración de la Gestión: </a:t>
          </a:r>
        </a:p>
        <a:p>
          <a:pPr algn="just" rtl="0">
            <a:buNone/>
          </a:pPr>
          <a:r>
            <a:rPr lang="es-CO" sz="2000" i="1" dirty="0"/>
            <a:t>-  Pleno cumplimiento, Se requiere pan de mejoramiento.</a:t>
          </a:r>
        </a:p>
        <a:p>
          <a:pPr algn="just" rtl="0">
            <a:buNone/>
          </a:pPr>
          <a:r>
            <a:rPr lang="es-CO" sz="2000" b="1" dirty="0"/>
            <a:t>Resultado Componente Comportamental: </a:t>
          </a:r>
          <a:r>
            <a:rPr lang="es-CO" sz="2000" b="0" i="1" dirty="0"/>
            <a:t>3 resultados.</a:t>
          </a:r>
          <a:endParaRPr lang="es-CO" sz="2000" dirty="0"/>
        </a:p>
      </dgm:t>
    </dgm:pt>
    <dgm:pt modelId="{ECE83E5A-E10D-4253-9E9F-95F013A7DEF1}" type="sibTrans" cxnId="{43962F07-296B-464F-B106-E80FAE65318F}">
      <dgm:prSet/>
      <dgm:spPr/>
      <dgm:t>
        <a:bodyPr/>
        <a:lstStyle/>
        <a:p>
          <a:endParaRPr lang="es-CO"/>
        </a:p>
      </dgm:t>
    </dgm:pt>
    <dgm:pt modelId="{52498F49-7D74-40ED-8E8A-AFDB2124E456}" type="parTrans" cxnId="{43962F07-296B-464F-B106-E80FAE65318F}">
      <dgm:prSet/>
      <dgm:spPr/>
      <dgm:t>
        <a:bodyPr/>
        <a:lstStyle/>
        <a:p>
          <a:endParaRPr lang="es-CO"/>
        </a:p>
      </dgm:t>
    </dgm:pt>
    <dgm:pt modelId="{859679A3-0ABD-4FF6-9A11-BDF3CFABC839}" type="pres">
      <dgm:prSet presAssocID="{FE917F13-BE2B-4082-A797-6094D84DBE26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6DA88F9-FAE5-49D0-B6C0-2E0401D26BB6}" type="pres">
      <dgm:prSet presAssocID="{C8B503A7-514F-4BFA-96D7-AC0F9BDCE8B3}" presName="root" presStyleCnt="0"/>
      <dgm:spPr/>
    </dgm:pt>
    <dgm:pt modelId="{AC68D72B-CC7A-4881-8F91-5BFF7D3A9F53}" type="pres">
      <dgm:prSet presAssocID="{C8B503A7-514F-4BFA-96D7-AC0F9BDCE8B3}" presName="rootComposite" presStyleCnt="0"/>
      <dgm:spPr/>
    </dgm:pt>
    <dgm:pt modelId="{CC269F6D-B601-4E8C-BAD2-9AEC013798A5}" type="pres">
      <dgm:prSet presAssocID="{C8B503A7-514F-4BFA-96D7-AC0F9BDCE8B3}" presName="rootText" presStyleLbl="node1" presStyleIdx="0" presStyleCnt="1" custScaleX="723242" custLinFactNeighborX="27410" custLinFactNeighborY="-16803"/>
      <dgm:spPr/>
    </dgm:pt>
    <dgm:pt modelId="{AC1BE4AB-D404-4B01-81A9-65890413224A}" type="pres">
      <dgm:prSet presAssocID="{C8B503A7-514F-4BFA-96D7-AC0F9BDCE8B3}" presName="rootConnector" presStyleLbl="node1" presStyleIdx="0" presStyleCnt="1"/>
      <dgm:spPr/>
    </dgm:pt>
    <dgm:pt modelId="{EAE88DA5-A50C-456E-961B-41F3A6F18C92}" type="pres">
      <dgm:prSet presAssocID="{C8B503A7-514F-4BFA-96D7-AC0F9BDCE8B3}" presName="childShape" presStyleCnt="0"/>
      <dgm:spPr/>
    </dgm:pt>
    <dgm:pt modelId="{C34D2960-4E6D-4E65-80AA-94219757E4CA}" type="pres">
      <dgm:prSet presAssocID="{BF73ADD3-27C8-4EB9-BD6E-97E563110287}" presName="Name13" presStyleLbl="parChTrans1D2" presStyleIdx="0" presStyleCnt="4"/>
      <dgm:spPr/>
    </dgm:pt>
    <dgm:pt modelId="{CF8AD7EA-D17F-41E1-A8E6-FC75C315D5ED}" type="pres">
      <dgm:prSet presAssocID="{A0CC2A9A-3B2B-4F11-A3CA-845FE7041251}" presName="childText" presStyleLbl="bgAcc1" presStyleIdx="0" presStyleCnt="4" custScaleX="1144412" custScaleY="199345" custLinFactNeighborX="636" custLinFactNeighborY="-37336">
        <dgm:presLayoutVars>
          <dgm:bulletEnabled val="1"/>
        </dgm:presLayoutVars>
      </dgm:prSet>
      <dgm:spPr/>
    </dgm:pt>
    <dgm:pt modelId="{C178F558-F5A2-471B-81F8-B9F6F6DE1483}" type="pres">
      <dgm:prSet presAssocID="{52498F49-7D74-40ED-8E8A-AFDB2124E456}" presName="Name13" presStyleLbl="parChTrans1D2" presStyleIdx="1" presStyleCnt="4"/>
      <dgm:spPr/>
    </dgm:pt>
    <dgm:pt modelId="{348818E2-5B07-466C-B310-3BDBCEAD1328}" type="pres">
      <dgm:prSet presAssocID="{9912660D-3AC3-47C6-94DB-152797151346}" presName="childText" presStyleLbl="bgAcc1" presStyleIdx="1" presStyleCnt="4" custScaleX="1134375" custScaleY="365017" custLinFactNeighborX="-13577" custLinFactNeighborY="-15812">
        <dgm:presLayoutVars>
          <dgm:bulletEnabled val="1"/>
        </dgm:presLayoutVars>
      </dgm:prSet>
      <dgm:spPr/>
    </dgm:pt>
    <dgm:pt modelId="{42F991F1-AC74-4F5C-9800-D4DD140A9A45}" type="pres">
      <dgm:prSet presAssocID="{A1DCD579-9E05-4118-A89D-C914F865701B}" presName="Name13" presStyleLbl="parChTrans1D2" presStyleIdx="2" presStyleCnt="4"/>
      <dgm:spPr/>
    </dgm:pt>
    <dgm:pt modelId="{F03D81C0-415D-46CA-BFAA-1D522D71AFA1}" type="pres">
      <dgm:prSet presAssocID="{0C78586E-751D-449F-AC8F-46ED8266E168}" presName="childText" presStyleLbl="bgAcc1" presStyleIdx="2" presStyleCnt="4" custScaleX="1131942" custScaleY="79088" custLinFactNeighborX="-7493" custLinFactNeighborY="-2240">
        <dgm:presLayoutVars>
          <dgm:bulletEnabled val="1"/>
        </dgm:presLayoutVars>
      </dgm:prSet>
      <dgm:spPr/>
    </dgm:pt>
    <dgm:pt modelId="{90F8BCE9-6D98-4975-8D87-E79331BBF224}" type="pres">
      <dgm:prSet presAssocID="{C10A7A04-AF26-4D90-96FF-4377C3870F7F}" presName="Name13" presStyleLbl="parChTrans1D2" presStyleIdx="3" presStyleCnt="4"/>
      <dgm:spPr/>
    </dgm:pt>
    <dgm:pt modelId="{6A3ED40E-7CE4-42C8-853D-9ED90EC5DA4F}" type="pres">
      <dgm:prSet presAssocID="{AF17EB8F-94FF-4432-973F-A2755AA524B5}" presName="childText" presStyleLbl="bgAcc1" presStyleIdx="3" presStyleCnt="4" custScaleX="1130285" custScaleY="77252" custLinFactNeighborX="-7759" custLinFactNeighborY="20404">
        <dgm:presLayoutVars>
          <dgm:bulletEnabled val="1"/>
        </dgm:presLayoutVars>
      </dgm:prSet>
      <dgm:spPr/>
    </dgm:pt>
  </dgm:ptLst>
  <dgm:cxnLst>
    <dgm:cxn modelId="{43962F07-296B-464F-B106-E80FAE65318F}" srcId="{C8B503A7-514F-4BFA-96D7-AC0F9BDCE8B3}" destId="{9912660D-3AC3-47C6-94DB-152797151346}" srcOrd="1" destOrd="0" parTransId="{52498F49-7D74-40ED-8E8A-AFDB2124E456}" sibTransId="{ECE83E5A-E10D-4253-9E9F-95F013A7DEF1}"/>
    <dgm:cxn modelId="{5C516B11-F2A4-4732-B724-120151AB9A79}" type="presOf" srcId="{9912660D-3AC3-47C6-94DB-152797151346}" destId="{348818E2-5B07-466C-B310-3BDBCEAD1328}" srcOrd="0" destOrd="0" presId="urn:microsoft.com/office/officeart/2005/8/layout/hierarchy3"/>
    <dgm:cxn modelId="{9107A95B-A4C4-4617-B951-711A708FE30A}" type="presOf" srcId="{C10A7A04-AF26-4D90-96FF-4377C3870F7F}" destId="{90F8BCE9-6D98-4975-8D87-E79331BBF224}" srcOrd="0" destOrd="0" presId="urn:microsoft.com/office/officeart/2005/8/layout/hierarchy3"/>
    <dgm:cxn modelId="{C7C0DA47-082D-471B-A3EB-D5700A32F73B}" type="presOf" srcId="{FE917F13-BE2B-4082-A797-6094D84DBE26}" destId="{859679A3-0ABD-4FF6-9A11-BDF3CFABC839}" srcOrd="0" destOrd="0" presId="urn:microsoft.com/office/officeart/2005/8/layout/hierarchy3"/>
    <dgm:cxn modelId="{4E6D4F73-B682-4725-8B13-28486422BEEA}" type="presOf" srcId="{C8B503A7-514F-4BFA-96D7-AC0F9BDCE8B3}" destId="{CC269F6D-B601-4E8C-BAD2-9AEC013798A5}" srcOrd="0" destOrd="0" presId="urn:microsoft.com/office/officeart/2005/8/layout/hierarchy3"/>
    <dgm:cxn modelId="{2E22C07B-3A75-4D80-929C-07BB7F628845}" type="presOf" srcId="{A0CC2A9A-3B2B-4F11-A3CA-845FE7041251}" destId="{CF8AD7EA-D17F-41E1-A8E6-FC75C315D5ED}" srcOrd="0" destOrd="0" presId="urn:microsoft.com/office/officeart/2005/8/layout/hierarchy3"/>
    <dgm:cxn modelId="{4B2C4280-9256-4423-8ABD-991C52684E82}" type="presOf" srcId="{52498F49-7D74-40ED-8E8A-AFDB2124E456}" destId="{C178F558-F5A2-471B-81F8-B9F6F6DE1483}" srcOrd="0" destOrd="0" presId="urn:microsoft.com/office/officeart/2005/8/layout/hierarchy3"/>
    <dgm:cxn modelId="{7DC4FD90-6981-4E90-BA6D-1F227177D72C}" srcId="{C8B503A7-514F-4BFA-96D7-AC0F9BDCE8B3}" destId="{A0CC2A9A-3B2B-4F11-A3CA-845FE7041251}" srcOrd="0" destOrd="0" parTransId="{BF73ADD3-27C8-4EB9-BD6E-97E563110287}" sibTransId="{CF87A6B1-739E-4977-AA44-263D8FD2E664}"/>
    <dgm:cxn modelId="{E5F4CDB5-91EF-4F00-AF09-367468AE26BA}" srcId="{C8B503A7-514F-4BFA-96D7-AC0F9BDCE8B3}" destId="{0C78586E-751D-449F-AC8F-46ED8266E168}" srcOrd="2" destOrd="0" parTransId="{A1DCD579-9E05-4118-A89D-C914F865701B}" sibTransId="{6A971541-F469-42F6-8214-26D77B237D7A}"/>
    <dgm:cxn modelId="{FDDCF3C2-1A0B-418B-803A-06E25FDCA59E}" srcId="{C8B503A7-514F-4BFA-96D7-AC0F9BDCE8B3}" destId="{AF17EB8F-94FF-4432-973F-A2755AA524B5}" srcOrd="3" destOrd="0" parTransId="{C10A7A04-AF26-4D90-96FF-4377C3870F7F}" sibTransId="{19E1A417-3D49-4005-89B2-9E959758D487}"/>
    <dgm:cxn modelId="{B9D8B8CF-26F5-4DD6-BE88-278814807895}" srcId="{FE917F13-BE2B-4082-A797-6094D84DBE26}" destId="{C8B503A7-514F-4BFA-96D7-AC0F9BDCE8B3}" srcOrd="0" destOrd="0" parTransId="{C2917BB6-CC82-426C-BCD9-172A937008CA}" sibTransId="{9CCFFEA7-F7A1-4DCC-9378-075B4F8B6A29}"/>
    <dgm:cxn modelId="{08DBB2DC-509B-491C-BE56-EF9670047B01}" type="presOf" srcId="{BF73ADD3-27C8-4EB9-BD6E-97E563110287}" destId="{C34D2960-4E6D-4E65-80AA-94219757E4CA}" srcOrd="0" destOrd="0" presId="urn:microsoft.com/office/officeart/2005/8/layout/hierarchy3"/>
    <dgm:cxn modelId="{273BE8E9-DEAC-4C47-BF4E-5F6B085A7181}" type="presOf" srcId="{0C78586E-751D-449F-AC8F-46ED8266E168}" destId="{F03D81C0-415D-46CA-BFAA-1D522D71AFA1}" srcOrd="0" destOrd="0" presId="urn:microsoft.com/office/officeart/2005/8/layout/hierarchy3"/>
    <dgm:cxn modelId="{BCCA0CEB-58E6-48DB-9E90-4EDF57B1FF95}" type="presOf" srcId="{C8B503A7-514F-4BFA-96D7-AC0F9BDCE8B3}" destId="{AC1BE4AB-D404-4B01-81A9-65890413224A}" srcOrd="1" destOrd="0" presId="urn:microsoft.com/office/officeart/2005/8/layout/hierarchy3"/>
    <dgm:cxn modelId="{03F365F3-C259-457D-9E09-F21B34B6B6E1}" type="presOf" srcId="{A1DCD579-9E05-4118-A89D-C914F865701B}" destId="{42F991F1-AC74-4F5C-9800-D4DD140A9A45}" srcOrd="0" destOrd="0" presId="urn:microsoft.com/office/officeart/2005/8/layout/hierarchy3"/>
    <dgm:cxn modelId="{8239F0F8-1F2B-46C3-8D27-65623C79D891}" type="presOf" srcId="{AF17EB8F-94FF-4432-973F-A2755AA524B5}" destId="{6A3ED40E-7CE4-42C8-853D-9ED90EC5DA4F}" srcOrd="0" destOrd="0" presId="urn:microsoft.com/office/officeart/2005/8/layout/hierarchy3"/>
    <dgm:cxn modelId="{1852044C-5BA3-47C6-9AA6-886CB430182C}" type="presParOf" srcId="{859679A3-0ABD-4FF6-9A11-BDF3CFABC839}" destId="{F6DA88F9-FAE5-49D0-B6C0-2E0401D26BB6}" srcOrd="0" destOrd="0" presId="urn:microsoft.com/office/officeart/2005/8/layout/hierarchy3"/>
    <dgm:cxn modelId="{B352CC5B-DDD7-4C8B-BFE4-2745011DE588}" type="presParOf" srcId="{F6DA88F9-FAE5-49D0-B6C0-2E0401D26BB6}" destId="{AC68D72B-CC7A-4881-8F91-5BFF7D3A9F53}" srcOrd="0" destOrd="0" presId="urn:microsoft.com/office/officeart/2005/8/layout/hierarchy3"/>
    <dgm:cxn modelId="{75D1050F-1022-45D8-95D3-5D8F71119752}" type="presParOf" srcId="{AC68D72B-CC7A-4881-8F91-5BFF7D3A9F53}" destId="{CC269F6D-B601-4E8C-BAD2-9AEC013798A5}" srcOrd="0" destOrd="0" presId="urn:microsoft.com/office/officeart/2005/8/layout/hierarchy3"/>
    <dgm:cxn modelId="{DA7C57DA-F499-4708-9F52-CF435AF5C384}" type="presParOf" srcId="{AC68D72B-CC7A-4881-8F91-5BFF7D3A9F53}" destId="{AC1BE4AB-D404-4B01-81A9-65890413224A}" srcOrd="1" destOrd="0" presId="urn:microsoft.com/office/officeart/2005/8/layout/hierarchy3"/>
    <dgm:cxn modelId="{CDCD34F0-CB48-4463-841F-09948475FD50}" type="presParOf" srcId="{F6DA88F9-FAE5-49D0-B6C0-2E0401D26BB6}" destId="{EAE88DA5-A50C-456E-961B-41F3A6F18C92}" srcOrd="1" destOrd="0" presId="urn:microsoft.com/office/officeart/2005/8/layout/hierarchy3"/>
    <dgm:cxn modelId="{FACF7169-E1D4-464D-B918-2B406FE4B2D2}" type="presParOf" srcId="{EAE88DA5-A50C-456E-961B-41F3A6F18C92}" destId="{C34D2960-4E6D-4E65-80AA-94219757E4CA}" srcOrd="0" destOrd="0" presId="urn:microsoft.com/office/officeart/2005/8/layout/hierarchy3"/>
    <dgm:cxn modelId="{A019D59A-92D6-4F30-A406-64A7741EABB1}" type="presParOf" srcId="{EAE88DA5-A50C-456E-961B-41F3A6F18C92}" destId="{CF8AD7EA-D17F-41E1-A8E6-FC75C315D5ED}" srcOrd="1" destOrd="0" presId="urn:microsoft.com/office/officeart/2005/8/layout/hierarchy3"/>
    <dgm:cxn modelId="{FA760247-30C8-4424-8112-C06B2B872B1E}" type="presParOf" srcId="{EAE88DA5-A50C-456E-961B-41F3A6F18C92}" destId="{C178F558-F5A2-471B-81F8-B9F6F6DE1483}" srcOrd="2" destOrd="0" presId="urn:microsoft.com/office/officeart/2005/8/layout/hierarchy3"/>
    <dgm:cxn modelId="{83743649-C8EB-4A8E-86C9-CDD806D8E976}" type="presParOf" srcId="{EAE88DA5-A50C-456E-961B-41F3A6F18C92}" destId="{348818E2-5B07-466C-B310-3BDBCEAD1328}" srcOrd="3" destOrd="0" presId="urn:microsoft.com/office/officeart/2005/8/layout/hierarchy3"/>
    <dgm:cxn modelId="{289B68C9-DC61-4DE9-AF7F-9B2BD8935122}" type="presParOf" srcId="{EAE88DA5-A50C-456E-961B-41F3A6F18C92}" destId="{42F991F1-AC74-4F5C-9800-D4DD140A9A45}" srcOrd="4" destOrd="0" presId="urn:microsoft.com/office/officeart/2005/8/layout/hierarchy3"/>
    <dgm:cxn modelId="{637D2E9B-2D26-4574-B599-BFC1E97A0537}" type="presParOf" srcId="{EAE88DA5-A50C-456E-961B-41F3A6F18C92}" destId="{F03D81C0-415D-46CA-BFAA-1D522D71AFA1}" srcOrd="5" destOrd="0" presId="urn:microsoft.com/office/officeart/2005/8/layout/hierarchy3"/>
    <dgm:cxn modelId="{5C618DCA-45F3-4C4B-8220-2FEBD50BCF9C}" type="presParOf" srcId="{EAE88DA5-A50C-456E-961B-41F3A6F18C92}" destId="{90F8BCE9-6D98-4975-8D87-E79331BBF224}" srcOrd="6" destOrd="0" presId="urn:microsoft.com/office/officeart/2005/8/layout/hierarchy3"/>
    <dgm:cxn modelId="{524348AB-58A9-4B0E-B185-6152ECA55234}" type="presParOf" srcId="{EAE88DA5-A50C-456E-961B-41F3A6F18C92}" destId="{6A3ED40E-7CE4-42C8-853D-9ED90EC5DA4F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82DD96C-8DF8-443F-8174-CE68C5FCA893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7DD0CE8D-8655-4B82-97D8-33BDE5A32D5B}">
      <dgm:prSet/>
      <dgm:spPr/>
      <dgm:t>
        <a:bodyPr/>
        <a:lstStyle/>
        <a:p>
          <a:pPr rtl="0"/>
          <a:endParaRPr lang="es-CO"/>
        </a:p>
      </dgm:t>
    </dgm:pt>
    <dgm:pt modelId="{5D9A1242-12BB-49CD-83ED-33F49F0DD2BE}" type="parTrans" cxnId="{2F87373C-6879-47A3-9340-B11CB7EA2B17}">
      <dgm:prSet/>
      <dgm:spPr/>
      <dgm:t>
        <a:bodyPr/>
        <a:lstStyle/>
        <a:p>
          <a:endParaRPr lang="es-CO"/>
        </a:p>
      </dgm:t>
    </dgm:pt>
    <dgm:pt modelId="{C5566C30-9ECD-4A9C-81B3-F42350543997}" type="sibTrans" cxnId="{2F87373C-6879-47A3-9340-B11CB7EA2B17}">
      <dgm:prSet/>
      <dgm:spPr/>
      <dgm:t>
        <a:bodyPr/>
        <a:lstStyle/>
        <a:p>
          <a:endParaRPr lang="es-CO"/>
        </a:p>
      </dgm:t>
    </dgm:pt>
    <dgm:pt modelId="{653C693A-AC97-4680-9C76-123C43D4BCC0}">
      <dgm:prSet/>
      <dgm:spPr/>
      <dgm:t>
        <a:bodyPr/>
        <a:lstStyle/>
        <a:p>
          <a:pPr rtl="0"/>
          <a:endParaRPr lang="es-CO" dirty="0"/>
        </a:p>
      </dgm:t>
    </dgm:pt>
    <dgm:pt modelId="{8F3EA7BF-62E2-4663-B371-EE22A8771E0B}" type="parTrans" cxnId="{DD52073A-6809-45CE-8CD2-1A3C94315785}">
      <dgm:prSet/>
      <dgm:spPr/>
      <dgm:t>
        <a:bodyPr/>
        <a:lstStyle/>
        <a:p>
          <a:endParaRPr lang="es-CO"/>
        </a:p>
      </dgm:t>
    </dgm:pt>
    <dgm:pt modelId="{25609C47-9F7C-458A-863B-F5AB30EDE76A}" type="sibTrans" cxnId="{DD52073A-6809-45CE-8CD2-1A3C94315785}">
      <dgm:prSet/>
      <dgm:spPr/>
      <dgm:t>
        <a:bodyPr/>
        <a:lstStyle/>
        <a:p>
          <a:endParaRPr lang="es-CO"/>
        </a:p>
      </dgm:t>
    </dgm:pt>
    <dgm:pt modelId="{6DE5BFF3-2674-435E-B040-9B51324EBF3F}">
      <dgm:prSet custT="1"/>
      <dgm:spPr/>
      <dgm:t>
        <a:bodyPr/>
        <a:lstStyle/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5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dirty="0"/>
        </a:p>
        <a:p>
          <a:pPr rtl="0"/>
          <a:endParaRPr lang="es-CO" sz="1300" dirty="0"/>
        </a:p>
        <a:p>
          <a:pPr rtl="0"/>
          <a:endParaRPr lang="es-CO" sz="1300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r>
            <a:rPr lang="es-CO" sz="1300" b="1" dirty="0"/>
            <a:t>                                                              </a:t>
          </a:r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r>
            <a:rPr lang="es-CO" sz="1300" b="1" dirty="0"/>
            <a:t> Fase 1ra Formulación</a:t>
          </a:r>
        </a:p>
        <a:p>
          <a:pPr rtl="0"/>
          <a:r>
            <a:rPr lang="es-CO" sz="1300" b="0" dirty="0"/>
            <a:t>1 ° de julio al 31/12/2018 </a:t>
          </a:r>
        </a:p>
      </dgm:t>
    </dgm:pt>
    <dgm:pt modelId="{32CDAD98-A12E-489D-AE07-97293BC814F3}" type="parTrans" cxnId="{21E519AA-C3E2-4658-9CBD-3187F2E285D6}">
      <dgm:prSet/>
      <dgm:spPr/>
      <dgm:t>
        <a:bodyPr/>
        <a:lstStyle/>
        <a:p>
          <a:endParaRPr lang="es-CO"/>
        </a:p>
      </dgm:t>
    </dgm:pt>
    <dgm:pt modelId="{FA72CBAC-41AB-4380-91B4-8E0AB31C5C8A}" type="sibTrans" cxnId="{21E519AA-C3E2-4658-9CBD-3187F2E285D6}">
      <dgm:prSet/>
      <dgm:spPr/>
      <dgm:t>
        <a:bodyPr/>
        <a:lstStyle/>
        <a:p>
          <a:endParaRPr lang="es-CO"/>
        </a:p>
      </dgm:t>
    </dgm:pt>
    <dgm:pt modelId="{069BFF04-A31A-4A84-800E-21AF99319512}">
      <dgm:prSet/>
      <dgm:spPr/>
      <dgm:t>
        <a:bodyPr/>
        <a:lstStyle/>
        <a:p>
          <a:pPr rtl="0"/>
          <a:endParaRPr lang="es-CO" dirty="0"/>
        </a:p>
      </dgm:t>
    </dgm:pt>
    <dgm:pt modelId="{A8AB5C70-2547-49CF-B3FC-4120574EDE35}" type="parTrans" cxnId="{F3DAEBB7-2399-4221-B616-F39AAA84A95A}">
      <dgm:prSet/>
      <dgm:spPr/>
      <dgm:t>
        <a:bodyPr/>
        <a:lstStyle/>
        <a:p>
          <a:endParaRPr lang="es-CO"/>
        </a:p>
      </dgm:t>
    </dgm:pt>
    <dgm:pt modelId="{32A81DFE-FA5D-4DF3-95E7-E874C59943E0}" type="sibTrans" cxnId="{F3DAEBB7-2399-4221-B616-F39AAA84A95A}">
      <dgm:prSet/>
      <dgm:spPr/>
      <dgm:t>
        <a:bodyPr/>
        <a:lstStyle/>
        <a:p>
          <a:endParaRPr lang="es-CO"/>
        </a:p>
      </dgm:t>
    </dgm:pt>
    <dgm:pt modelId="{EACE8FC1-9264-4BB1-A4C3-9E8A27F8D62D}">
      <dgm:prSet/>
      <dgm:spPr/>
      <dgm:t>
        <a:bodyPr/>
        <a:lstStyle/>
        <a:p>
          <a:pPr rtl="0"/>
          <a:endParaRPr lang="es-CO" dirty="0"/>
        </a:p>
      </dgm:t>
    </dgm:pt>
    <dgm:pt modelId="{2AC2F295-851A-4ACF-896D-C510C37AF7F3}" type="parTrans" cxnId="{4B5D9EFC-86EF-49E2-858D-28D4857F488A}">
      <dgm:prSet/>
      <dgm:spPr/>
      <dgm:t>
        <a:bodyPr/>
        <a:lstStyle/>
        <a:p>
          <a:endParaRPr lang="es-CO"/>
        </a:p>
      </dgm:t>
    </dgm:pt>
    <dgm:pt modelId="{A12BF263-0130-4504-AF7C-25803C71A96D}" type="sibTrans" cxnId="{4B5D9EFC-86EF-49E2-858D-28D4857F488A}">
      <dgm:prSet/>
      <dgm:spPr/>
      <dgm:t>
        <a:bodyPr/>
        <a:lstStyle/>
        <a:p>
          <a:endParaRPr lang="es-CO"/>
        </a:p>
      </dgm:t>
    </dgm:pt>
    <dgm:pt modelId="{B9297C25-3152-4A6D-BE14-CFF0D64243F0}">
      <dgm:prSet custT="1"/>
      <dgm:spPr/>
      <dgm:t>
        <a:bodyPr/>
        <a:lstStyle/>
        <a:p>
          <a:pPr rtl="0"/>
          <a:r>
            <a:rPr lang="es-CO" sz="1300" b="1" dirty="0"/>
            <a:t>Fase de Valoración de la 1ra formulación</a:t>
          </a:r>
        </a:p>
        <a:p>
          <a:pPr rtl="0"/>
          <a:r>
            <a:rPr lang="es-CO" sz="1300" b="0" dirty="0"/>
            <a:t>5 al 15 de diciembre  de 2018</a:t>
          </a:r>
          <a:endParaRPr lang="es-CO" sz="1300" b="1" dirty="0"/>
        </a:p>
      </dgm:t>
    </dgm:pt>
    <dgm:pt modelId="{636CFF99-F630-4630-81AC-A9A5FD9232DB}" type="parTrans" cxnId="{754B4F75-9772-41D9-BDD4-9E6FB90A00DC}">
      <dgm:prSet/>
      <dgm:spPr/>
      <dgm:t>
        <a:bodyPr/>
        <a:lstStyle/>
        <a:p>
          <a:endParaRPr lang="es-CO"/>
        </a:p>
      </dgm:t>
    </dgm:pt>
    <dgm:pt modelId="{2AD46CF9-B5D9-4502-B25C-042136666B11}" type="sibTrans" cxnId="{754B4F75-9772-41D9-BDD4-9E6FB90A00DC}">
      <dgm:prSet/>
      <dgm:spPr/>
      <dgm:t>
        <a:bodyPr/>
        <a:lstStyle/>
        <a:p>
          <a:endParaRPr lang="es-CO"/>
        </a:p>
      </dgm:t>
    </dgm:pt>
    <dgm:pt modelId="{CD4CFA60-9219-4041-94F2-BE92C33557DA}">
      <dgm:prSet/>
      <dgm:spPr/>
      <dgm:t>
        <a:bodyPr/>
        <a:lstStyle/>
        <a:p>
          <a:pPr rtl="0"/>
          <a:endParaRPr lang="pt-BR" dirty="0"/>
        </a:p>
      </dgm:t>
    </dgm:pt>
    <dgm:pt modelId="{9DF9CCE1-6259-4E85-848E-198907EFDE49}" type="parTrans" cxnId="{8EE02473-AE44-45C9-9A21-291D6744AF36}">
      <dgm:prSet/>
      <dgm:spPr/>
      <dgm:t>
        <a:bodyPr/>
        <a:lstStyle/>
        <a:p>
          <a:endParaRPr lang="es-CO"/>
        </a:p>
      </dgm:t>
    </dgm:pt>
    <dgm:pt modelId="{E64F1253-DE94-4EBD-BE9B-CA14985148F6}" type="sibTrans" cxnId="{8EE02473-AE44-45C9-9A21-291D6744AF36}">
      <dgm:prSet/>
      <dgm:spPr/>
      <dgm:t>
        <a:bodyPr/>
        <a:lstStyle/>
        <a:p>
          <a:endParaRPr lang="es-CO"/>
        </a:p>
      </dgm:t>
    </dgm:pt>
    <dgm:pt modelId="{34074CBD-FDFD-46BD-9CED-C1A236472BEF}">
      <dgm:prSet custT="1"/>
      <dgm:spPr/>
      <dgm:t>
        <a:bodyPr/>
        <a:lstStyle/>
        <a:p>
          <a:pPr rtl="0"/>
          <a:endParaRPr lang="es-CO" sz="1300" b="0" dirty="0"/>
        </a:p>
      </dgm:t>
    </dgm:pt>
    <dgm:pt modelId="{F567E923-D5FC-442F-BC3D-272DB07D1D82}" type="parTrans" cxnId="{D72C2D12-FEB4-44DF-B014-9A4462C2EBE9}">
      <dgm:prSet/>
      <dgm:spPr/>
      <dgm:t>
        <a:bodyPr/>
        <a:lstStyle/>
        <a:p>
          <a:endParaRPr lang="es-CO"/>
        </a:p>
      </dgm:t>
    </dgm:pt>
    <dgm:pt modelId="{C33018A7-5F47-4F71-B648-45153D0A5AE4}" type="sibTrans" cxnId="{D72C2D12-FEB4-44DF-B014-9A4462C2EBE9}">
      <dgm:prSet/>
      <dgm:spPr/>
      <dgm:t>
        <a:bodyPr/>
        <a:lstStyle/>
        <a:p>
          <a:endParaRPr lang="es-CO"/>
        </a:p>
      </dgm:t>
    </dgm:pt>
    <dgm:pt modelId="{AFD08522-DC6C-48C9-805C-0D14474451B5}">
      <dgm:prSet custT="1"/>
      <dgm:spPr/>
      <dgm:t>
        <a:bodyPr/>
        <a:lstStyle/>
        <a:p>
          <a:pPr rtl="0"/>
          <a:r>
            <a:rPr lang="es-CO" sz="1300" b="1" dirty="0"/>
            <a:t>Fase 2da formulación </a:t>
          </a:r>
          <a:r>
            <a:rPr lang="es-CO" sz="1300" b="0" dirty="0"/>
            <a:t>1/1/2019 al 30/6/2019</a:t>
          </a:r>
        </a:p>
      </dgm:t>
    </dgm:pt>
    <dgm:pt modelId="{AC2C5986-100F-4D55-98D0-181F4B7BF560}" type="parTrans" cxnId="{F7A738BE-1F17-4954-8D19-3A948DB2C997}">
      <dgm:prSet/>
      <dgm:spPr/>
      <dgm:t>
        <a:bodyPr/>
        <a:lstStyle/>
        <a:p>
          <a:endParaRPr lang="es-CO"/>
        </a:p>
      </dgm:t>
    </dgm:pt>
    <dgm:pt modelId="{3E6D0238-3BD7-4E82-A42C-906A28A97779}" type="sibTrans" cxnId="{F7A738BE-1F17-4954-8D19-3A948DB2C997}">
      <dgm:prSet/>
      <dgm:spPr/>
      <dgm:t>
        <a:bodyPr/>
        <a:lstStyle/>
        <a:p>
          <a:endParaRPr lang="es-CO"/>
        </a:p>
      </dgm:t>
    </dgm:pt>
    <dgm:pt modelId="{396D33DA-8343-4019-B12A-D7FC3D730471}">
      <dgm:prSet custT="1"/>
      <dgm:spPr/>
      <dgm:t>
        <a:bodyPr/>
        <a:lstStyle/>
        <a:p>
          <a:pPr rtl="0"/>
          <a:r>
            <a:rPr lang="es-CO" sz="1300" b="1" dirty="0">
              <a:solidFill>
                <a:schemeClr val="tx1"/>
              </a:solidFill>
            </a:rPr>
            <a:t>Formulación</a:t>
          </a:r>
        </a:p>
        <a:p>
          <a:pPr rtl="0"/>
          <a:r>
            <a:rPr lang="es-CO" sz="1300" b="0" dirty="0">
              <a:solidFill>
                <a:schemeClr val="tx1"/>
              </a:solidFill>
            </a:rPr>
            <a:t>15 días calendario de Enero</a:t>
          </a:r>
        </a:p>
        <a:p>
          <a:pPr rtl="0"/>
          <a:endParaRPr lang="es-CO" sz="1300" b="1" dirty="0">
            <a:solidFill>
              <a:schemeClr val="tx1"/>
            </a:solidFill>
          </a:endParaRPr>
        </a:p>
      </dgm:t>
    </dgm:pt>
    <dgm:pt modelId="{397CCBE6-CCB6-4FBE-99F6-10409FC294CC}" type="parTrans" cxnId="{D664F466-1836-4EC3-8495-F77F162C53CF}">
      <dgm:prSet/>
      <dgm:spPr/>
      <dgm:t>
        <a:bodyPr/>
        <a:lstStyle/>
        <a:p>
          <a:endParaRPr lang="es-CO"/>
        </a:p>
      </dgm:t>
    </dgm:pt>
    <dgm:pt modelId="{B5C1723D-7660-4455-B697-81E29082EDF5}" type="sibTrans" cxnId="{D664F466-1836-4EC3-8495-F77F162C53CF}">
      <dgm:prSet/>
      <dgm:spPr/>
      <dgm:t>
        <a:bodyPr/>
        <a:lstStyle/>
        <a:p>
          <a:endParaRPr lang="es-CO"/>
        </a:p>
      </dgm:t>
    </dgm:pt>
    <dgm:pt modelId="{5D510493-CC03-43A8-BA29-34B44815D6FA}">
      <dgm:prSet custT="1"/>
      <dgm:spPr/>
      <dgm:t>
        <a:bodyPr/>
        <a:lstStyle/>
        <a:p>
          <a:pPr rtl="0"/>
          <a:r>
            <a:rPr lang="es-CO" sz="1300" b="1" dirty="0"/>
            <a:t> </a:t>
          </a:r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  <a:p>
          <a:pPr rtl="0"/>
          <a:endParaRPr lang="es-CO" sz="1300" b="1" dirty="0"/>
        </a:p>
      </dgm:t>
    </dgm:pt>
    <dgm:pt modelId="{638507F0-C10B-49BF-BA44-21557D514F41}" type="sibTrans" cxnId="{859C6049-E3A3-4D4A-BF4B-329473CA8ECC}">
      <dgm:prSet/>
      <dgm:spPr/>
      <dgm:t>
        <a:bodyPr/>
        <a:lstStyle/>
        <a:p>
          <a:endParaRPr lang="es-CO"/>
        </a:p>
      </dgm:t>
    </dgm:pt>
    <dgm:pt modelId="{8CDC7434-8AD1-4425-9A8B-B040A913EF1D}" type="parTrans" cxnId="{859C6049-E3A3-4D4A-BF4B-329473CA8ECC}">
      <dgm:prSet/>
      <dgm:spPr/>
      <dgm:t>
        <a:bodyPr/>
        <a:lstStyle/>
        <a:p>
          <a:endParaRPr lang="es-CO"/>
        </a:p>
      </dgm:t>
    </dgm:pt>
    <dgm:pt modelId="{3BB7F0B5-8AE0-40DA-82C8-53F8AD222B55}">
      <dgm:prSet custT="1"/>
      <dgm:spPr/>
      <dgm:t>
        <a:bodyPr/>
        <a:lstStyle/>
        <a:p>
          <a:pPr rtl="0"/>
          <a:endParaRPr lang="es-CO" sz="1300" b="1" dirty="0"/>
        </a:p>
      </dgm:t>
    </dgm:pt>
    <dgm:pt modelId="{4FE638F9-0EEC-4959-8107-409BD42440BE}" type="sibTrans" cxnId="{D94F4D07-65F3-431B-A691-44D051827ED0}">
      <dgm:prSet/>
      <dgm:spPr/>
      <dgm:t>
        <a:bodyPr/>
        <a:lstStyle/>
        <a:p>
          <a:endParaRPr lang="es-CO"/>
        </a:p>
      </dgm:t>
    </dgm:pt>
    <dgm:pt modelId="{594DE644-C7F4-4FDF-9B21-5B6D0B5AB0C6}" type="parTrans" cxnId="{D94F4D07-65F3-431B-A691-44D051827ED0}">
      <dgm:prSet/>
      <dgm:spPr/>
      <dgm:t>
        <a:bodyPr/>
        <a:lstStyle/>
        <a:p>
          <a:endParaRPr lang="es-CO"/>
        </a:p>
      </dgm:t>
    </dgm:pt>
    <dgm:pt modelId="{60AFC7C8-4A67-4FF6-BADC-892C558E1035}">
      <dgm:prSet custT="1"/>
      <dgm:spPr/>
      <dgm:t>
        <a:bodyPr/>
        <a:lstStyle/>
        <a:p>
          <a:pPr rtl="0"/>
          <a:r>
            <a:rPr lang="es-CO" sz="1000" b="1" dirty="0"/>
            <a:t>Fase de valoración de la 2da formulación </a:t>
          </a:r>
          <a:r>
            <a:rPr lang="es-CO" sz="1000" b="0" dirty="0"/>
            <a:t>5</a:t>
          </a:r>
          <a:r>
            <a:rPr lang="es-CO" sz="1000" b="0" dirty="0">
              <a:solidFill>
                <a:schemeClr val="tx1"/>
              </a:solidFill>
            </a:rPr>
            <a:t> al 15 de  junio de 2019. Finalizan Empleos</a:t>
          </a:r>
          <a:endParaRPr lang="es-CO" sz="1000" b="0" dirty="0"/>
        </a:p>
      </dgm:t>
    </dgm:pt>
    <dgm:pt modelId="{D017BEB3-9231-45C6-9886-A569D18C7971}" type="parTrans" cxnId="{2E26A7EF-BA58-4B41-B340-0077DD98C384}">
      <dgm:prSet/>
      <dgm:spPr/>
      <dgm:t>
        <a:bodyPr/>
        <a:lstStyle/>
        <a:p>
          <a:endParaRPr lang="es-CO"/>
        </a:p>
      </dgm:t>
    </dgm:pt>
    <dgm:pt modelId="{6FBD43E8-A1B0-43A9-84BF-6F3FF163351A}" type="sibTrans" cxnId="{2E26A7EF-BA58-4B41-B340-0077DD98C384}">
      <dgm:prSet/>
      <dgm:spPr/>
      <dgm:t>
        <a:bodyPr/>
        <a:lstStyle/>
        <a:p>
          <a:endParaRPr lang="es-CO"/>
        </a:p>
      </dgm:t>
    </dgm:pt>
    <dgm:pt modelId="{86DBC4EC-BFC7-4C0F-9C13-8FC95022019E}" type="pres">
      <dgm:prSet presAssocID="{082DD96C-8DF8-443F-8174-CE68C5FCA893}" presName="Name0" presStyleCnt="0">
        <dgm:presLayoutVars>
          <dgm:dir/>
          <dgm:resizeHandles val="exact"/>
        </dgm:presLayoutVars>
      </dgm:prSet>
      <dgm:spPr/>
    </dgm:pt>
    <dgm:pt modelId="{FEA2C825-A23B-405B-AA8B-5981D2E63FAA}" type="pres">
      <dgm:prSet presAssocID="{082DD96C-8DF8-443F-8174-CE68C5FCA893}" presName="arrow" presStyleLbl="bgShp" presStyleIdx="0" presStyleCnt="1" custLinFactNeighborX="-8543" custLinFactNeighborY="-65995"/>
      <dgm:spPr>
        <a:gradFill flip="none" rotWithShape="1">
          <a:gsLst>
            <a:gs pos="100000">
              <a:schemeClr val="accent3">
                <a:lumMod val="67000"/>
              </a:schemeClr>
            </a:gs>
            <a:gs pos="60000">
              <a:schemeClr val="accent3">
                <a:lumMod val="97000"/>
                <a:lumOff val="3000"/>
              </a:schemeClr>
            </a:gs>
            <a:gs pos="4000">
              <a:schemeClr val="accent3">
                <a:lumMod val="60000"/>
                <a:lumOff val="40000"/>
              </a:schemeClr>
            </a:gs>
            <a:gs pos="26000">
              <a:schemeClr val="accent3">
                <a:lumMod val="60000"/>
                <a:lumOff val="40000"/>
              </a:schemeClr>
            </a:gs>
          </a:gsLst>
          <a:lin ang="16200000" scaled="1"/>
          <a:tileRect/>
        </a:gradFill>
      </dgm:spPr>
    </dgm:pt>
    <dgm:pt modelId="{43A948A8-50EC-4EA2-8714-3E14B564642E}" type="pres">
      <dgm:prSet presAssocID="{082DD96C-8DF8-443F-8174-CE68C5FCA893}" presName="points" presStyleCnt="0"/>
      <dgm:spPr/>
    </dgm:pt>
    <dgm:pt modelId="{4F25E9DC-A292-4E77-9628-F87ED52E93D8}" type="pres">
      <dgm:prSet presAssocID="{7DD0CE8D-8655-4B82-97D8-33BDE5A32D5B}" presName="compositeA" presStyleCnt="0"/>
      <dgm:spPr/>
    </dgm:pt>
    <dgm:pt modelId="{7D52A0E7-92A4-4B15-9C53-0CCD673BDA06}" type="pres">
      <dgm:prSet presAssocID="{7DD0CE8D-8655-4B82-97D8-33BDE5A32D5B}" presName="textA" presStyleLbl="revTx" presStyleIdx="0" presStyleCnt="13">
        <dgm:presLayoutVars>
          <dgm:bulletEnabled val="1"/>
        </dgm:presLayoutVars>
      </dgm:prSet>
      <dgm:spPr/>
    </dgm:pt>
    <dgm:pt modelId="{2BF29766-3010-4155-B5E5-F13AF6DB4230}" type="pres">
      <dgm:prSet presAssocID="{7DD0CE8D-8655-4B82-97D8-33BDE5A32D5B}" presName="circleA" presStyleLbl="node1" presStyleIdx="0" presStyleCnt="13" custLinFactX="84591" custLinFactY="-100000" custLinFactNeighborX="100000" custLinFactNeighborY="-157417"/>
      <dgm:spPr>
        <a:solidFill>
          <a:srgbClr val="00B0F0"/>
        </a:solidFill>
      </dgm:spPr>
    </dgm:pt>
    <dgm:pt modelId="{625E2F79-6440-4F94-ADBA-E1389FC6F69F}" type="pres">
      <dgm:prSet presAssocID="{7DD0CE8D-8655-4B82-97D8-33BDE5A32D5B}" presName="spaceA" presStyleCnt="0"/>
      <dgm:spPr/>
    </dgm:pt>
    <dgm:pt modelId="{2373A64E-DEDA-47CB-A736-8F890C0F5786}" type="pres">
      <dgm:prSet presAssocID="{C5566C30-9ECD-4A9C-81B3-F42350543997}" presName="space" presStyleCnt="0"/>
      <dgm:spPr/>
    </dgm:pt>
    <dgm:pt modelId="{4C638A7E-2F4C-4317-9652-91DF51B0B284}" type="pres">
      <dgm:prSet presAssocID="{653C693A-AC97-4680-9C76-123C43D4BCC0}" presName="compositeB" presStyleCnt="0"/>
      <dgm:spPr/>
    </dgm:pt>
    <dgm:pt modelId="{3A0835A4-55F3-461F-86FF-BF67AF9D3A1C}" type="pres">
      <dgm:prSet presAssocID="{653C693A-AC97-4680-9C76-123C43D4BCC0}" presName="textB" presStyleLbl="revTx" presStyleIdx="1" presStyleCnt="13">
        <dgm:presLayoutVars>
          <dgm:bulletEnabled val="1"/>
        </dgm:presLayoutVars>
      </dgm:prSet>
      <dgm:spPr/>
    </dgm:pt>
    <dgm:pt modelId="{057DFD3B-8814-4FF2-B61E-24C99E0B36BE}" type="pres">
      <dgm:prSet presAssocID="{653C693A-AC97-4680-9C76-123C43D4BCC0}" presName="circleB" presStyleLbl="node1" presStyleIdx="1" presStyleCnt="13" custLinFactX="131935" custLinFactY="-100000" custLinFactNeighborX="200000" custLinFactNeighborY="-151477"/>
      <dgm:spPr>
        <a:solidFill>
          <a:srgbClr val="00B0F0"/>
        </a:solidFill>
      </dgm:spPr>
    </dgm:pt>
    <dgm:pt modelId="{7FB62F58-0E40-45DF-9CBB-AB9F988162D1}" type="pres">
      <dgm:prSet presAssocID="{653C693A-AC97-4680-9C76-123C43D4BCC0}" presName="spaceB" presStyleCnt="0"/>
      <dgm:spPr/>
    </dgm:pt>
    <dgm:pt modelId="{5C6C3C0E-82A3-4A28-8F5D-1A8006995EFD}" type="pres">
      <dgm:prSet presAssocID="{25609C47-9F7C-458A-863B-F5AB30EDE76A}" presName="space" presStyleCnt="0"/>
      <dgm:spPr/>
    </dgm:pt>
    <dgm:pt modelId="{7F1D7166-8CB1-4BF2-94CB-CAB9295481A2}" type="pres">
      <dgm:prSet presAssocID="{6DE5BFF3-2674-435E-B040-9B51324EBF3F}" presName="compositeA" presStyleCnt="0"/>
      <dgm:spPr/>
    </dgm:pt>
    <dgm:pt modelId="{10C5320D-B76E-4C79-AE5E-9F5063F0246A}" type="pres">
      <dgm:prSet presAssocID="{6DE5BFF3-2674-435E-B040-9B51324EBF3F}" presName="textA" presStyleLbl="revTx" presStyleIdx="2" presStyleCnt="13" custScaleX="616957" custScaleY="92335" custLinFactX="72089" custLinFactY="366" custLinFactNeighborX="100000" custLinFactNeighborY="100000">
        <dgm:presLayoutVars>
          <dgm:bulletEnabled val="1"/>
        </dgm:presLayoutVars>
      </dgm:prSet>
      <dgm:spPr/>
    </dgm:pt>
    <dgm:pt modelId="{7EA8D1D7-D44B-43FB-990C-8C37B39AED99}" type="pres">
      <dgm:prSet presAssocID="{6DE5BFF3-2674-435E-B040-9B51324EBF3F}" presName="circleA" presStyleLbl="node1" presStyleIdx="2" presStyleCnt="13" custLinFactY="-100000" custLinFactNeighborX="16366" custLinFactNeighborY="-150080"/>
      <dgm:spPr>
        <a:solidFill>
          <a:srgbClr val="00B0F0"/>
        </a:solidFill>
      </dgm:spPr>
    </dgm:pt>
    <dgm:pt modelId="{A0B1B2B2-3B1A-44A1-8176-B80D76D0ABDD}" type="pres">
      <dgm:prSet presAssocID="{6DE5BFF3-2674-435E-B040-9B51324EBF3F}" presName="spaceA" presStyleCnt="0"/>
      <dgm:spPr/>
    </dgm:pt>
    <dgm:pt modelId="{3E7E99CD-856F-447B-BB04-B73A4A53BA00}" type="pres">
      <dgm:prSet presAssocID="{FA72CBAC-41AB-4380-91B4-8E0AB31C5C8A}" presName="space" presStyleCnt="0"/>
      <dgm:spPr/>
    </dgm:pt>
    <dgm:pt modelId="{8242707A-AF09-443E-A129-703CD02D706B}" type="pres">
      <dgm:prSet presAssocID="{069BFF04-A31A-4A84-800E-21AF99319512}" presName="compositeB" presStyleCnt="0"/>
      <dgm:spPr/>
    </dgm:pt>
    <dgm:pt modelId="{19BAFA44-FFE3-4919-8FDD-55FAFAA4D750}" type="pres">
      <dgm:prSet presAssocID="{069BFF04-A31A-4A84-800E-21AF99319512}" presName="textB" presStyleLbl="revTx" presStyleIdx="3" presStyleCnt="13">
        <dgm:presLayoutVars>
          <dgm:bulletEnabled val="1"/>
        </dgm:presLayoutVars>
      </dgm:prSet>
      <dgm:spPr/>
    </dgm:pt>
    <dgm:pt modelId="{3FA7EF19-C204-4950-8F08-801B842018F0}" type="pres">
      <dgm:prSet presAssocID="{069BFF04-A31A-4A84-800E-21AF99319512}" presName="circleB" presStyleLbl="node1" presStyleIdx="3" presStyleCnt="13" custScaleX="96050" custScaleY="94809" custLinFactX="700000" custLinFactY="-100000" custLinFactNeighborX="755420" custLinFactNeighborY="-151265"/>
      <dgm:spPr>
        <a:solidFill>
          <a:schemeClr val="accent2">
            <a:lumMod val="60000"/>
            <a:lumOff val="40000"/>
          </a:schemeClr>
        </a:solidFill>
      </dgm:spPr>
    </dgm:pt>
    <dgm:pt modelId="{8F0AC921-3598-4607-9051-A6301D68B508}" type="pres">
      <dgm:prSet presAssocID="{069BFF04-A31A-4A84-800E-21AF99319512}" presName="spaceB" presStyleCnt="0"/>
      <dgm:spPr/>
    </dgm:pt>
    <dgm:pt modelId="{175EF78B-801B-4389-842F-BF01D1DBEEAA}" type="pres">
      <dgm:prSet presAssocID="{32A81DFE-FA5D-4DF3-95E7-E874C59943E0}" presName="space" presStyleCnt="0"/>
      <dgm:spPr/>
    </dgm:pt>
    <dgm:pt modelId="{52D9AC21-B921-4B23-A3AC-F5FA8021ABE8}" type="pres">
      <dgm:prSet presAssocID="{EACE8FC1-9264-4BB1-A4C3-9E8A27F8D62D}" presName="compositeA" presStyleCnt="0"/>
      <dgm:spPr/>
    </dgm:pt>
    <dgm:pt modelId="{F63220CC-A3F4-457B-8C69-43D863A0499D}" type="pres">
      <dgm:prSet presAssocID="{EACE8FC1-9264-4BB1-A4C3-9E8A27F8D62D}" presName="textA" presStyleLbl="revTx" presStyleIdx="4" presStyleCnt="13">
        <dgm:presLayoutVars>
          <dgm:bulletEnabled val="1"/>
        </dgm:presLayoutVars>
      </dgm:prSet>
      <dgm:spPr/>
    </dgm:pt>
    <dgm:pt modelId="{EC061692-3799-4B18-90DC-99F0F90D859A}" type="pres">
      <dgm:prSet presAssocID="{EACE8FC1-9264-4BB1-A4C3-9E8A27F8D62D}" presName="circleA" presStyleLbl="node1" presStyleIdx="4" presStyleCnt="13" custLinFactX="300000" custLinFactY="-100000" custLinFactNeighborX="317363" custLinFactNeighborY="-156420"/>
      <dgm:spPr>
        <a:solidFill>
          <a:schemeClr val="accent2">
            <a:lumMod val="40000"/>
            <a:lumOff val="60000"/>
          </a:schemeClr>
        </a:solidFill>
      </dgm:spPr>
    </dgm:pt>
    <dgm:pt modelId="{D3FC5E49-A7AE-4CE2-9F80-21C618BF61B0}" type="pres">
      <dgm:prSet presAssocID="{EACE8FC1-9264-4BB1-A4C3-9E8A27F8D62D}" presName="spaceA" presStyleCnt="0"/>
      <dgm:spPr/>
    </dgm:pt>
    <dgm:pt modelId="{A6AE665A-1FAD-420A-89F0-1B13910EA7A9}" type="pres">
      <dgm:prSet presAssocID="{A12BF263-0130-4504-AF7C-25803C71A96D}" presName="space" presStyleCnt="0"/>
      <dgm:spPr/>
    </dgm:pt>
    <dgm:pt modelId="{528B9F94-E804-40CB-A45A-B5D2B17E1C92}" type="pres">
      <dgm:prSet presAssocID="{B9297C25-3152-4A6D-BE14-CFF0D64243F0}" presName="compositeB" presStyleCnt="0"/>
      <dgm:spPr/>
    </dgm:pt>
    <dgm:pt modelId="{00E4260B-D2C7-41F9-95CA-76CF210B4CFA}" type="pres">
      <dgm:prSet presAssocID="{B9297C25-3152-4A6D-BE14-CFF0D64243F0}" presName="textB" presStyleLbl="revTx" presStyleIdx="5" presStyleCnt="13" custScaleX="366618" custScaleY="102816" custLinFactNeighborX="-94160" custLinFactNeighborY="-49746">
        <dgm:presLayoutVars>
          <dgm:bulletEnabled val="1"/>
        </dgm:presLayoutVars>
      </dgm:prSet>
      <dgm:spPr/>
    </dgm:pt>
    <dgm:pt modelId="{2EC43153-878B-468A-A54D-325197E23D71}" type="pres">
      <dgm:prSet presAssocID="{B9297C25-3152-4A6D-BE14-CFF0D64243F0}" presName="circleB" presStyleLbl="node1" presStyleIdx="5" presStyleCnt="13" custLinFactX="-80155" custLinFactY="-100000" custLinFactNeighborX="-100000" custLinFactNeighborY="-151045"/>
      <dgm:spPr>
        <a:solidFill>
          <a:srgbClr val="00B0F0"/>
        </a:solidFill>
      </dgm:spPr>
    </dgm:pt>
    <dgm:pt modelId="{07F09D20-6EE3-49DF-94E6-E194D9ADA4F4}" type="pres">
      <dgm:prSet presAssocID="{B9297C25-3152-4A6D-BE14-CFF0D64243F0}" presName="spaceB" presStyleCnt="0"/>
      <dgm:spPr/>
    </dgm:pt>
    <dgm:pt modelId="{3B36CB5D-07B1-43F9-B625-FFDE1287D4A6}" type="pres">
      <dgm:prSet presAssocID="{2AD46CF9-B5D9-4502-B25C-042136666B11}" presName="space" presStyleCnt="0"/>
      <dgm:spPr/>
    </dgm:pt>
    <dgm:pt modelId="{65511B65-D7C5-49A1-BBE9-81893CCBE444}" type="pres">
      <dgm:prSet presAssocID="{CD4CFA60-9219-4041-94F2-BE92C33557DA}" presName="compositeA" presStyleCnt="0"/>
      <dgm:spPr/>
    </dgm:pt>
    <dgm:pt modelId="{B62B66DD-F87A-4448-8B02-A4ABEFD985EE}" type="pres">
      <dgm:prSet presAssocID="{CD4CFA60-9219-4041-94F2-BE92C33557DA}" presName="textA" presStyleLbl="revTx" presStyleIdx="6" presStyleCnt="13">
        <dgm:presLayoutVars>
          <dgm:bulletEnabled val="1"/>
        </dgm:presLayoutVars>
      </dgm:prSet>
      <dgm:spPr/>
    </dgm:pt>
    <dgm:pt modelId="{2D1E54E0-4343-4B09-92E2-C826E07D6180}" type="pres">
      <dgm:prSet presAssocID="{CD4CFA60-9219-4041-94F2-BE92C33557DA}" presName="circleA" presStyleLbl="node1" presStyleIdx="6" presStyleCnt="13" custLinFactX="-53212" custLinFactY="-100000" custLinFactNeighborX="-100000" custLinFactNeighborY="-151478"/>
      <dgm:spPr>
        <a:solidFill>
          <a:srgbClr val="00B0F0"/>
        </a:solidFill>
      </dgm:spPr>
    </dgm:pt>
    <dgm:pt modelId="{60EC3F93-76BF-47E7-8BEE-83CC707FFC38}" type="pres">
      <dgm:prSet presAssocID="{CD4CFA60-9219-4041-94F2-BE92C33557DA}" presName="spaceA" presStyleCnt="0"/>
      <dgm:spPr/>
    </dgm:pt>
    <dgm:pt modelId="{B4D88153-526B-4753-9FF7-4DAB697A2C56}" type="pres">
      <dgm:prSet presAssocID="{E64F1253-DE94-4EBD-BE9B-CA14985148F6}" presName="space" presStyleCnt="0"/>
      <dgm:spPr/>
    </dgm:pt>
    <dgm:pt modelId="{2ECD7857-23D4-45F1-8D74-26A9D4ED339D}" type="pres">
      <dgm:prSet presAssocID="{34074CBD-FDFD-46BD-9CED-C1A236472BEF}" presName="compositeB" presStyleCnt="0"/>
      <dgm:spPr/>
    </dgm:pt>
    <dgm:pt modelId="{1FACEBC8-D148-4E74-9B85-619151C79B18}" type="pres">
      <dgm:prSet presAssocID="{34074CBD-FDFD-46BD-9CED-C1A236472BEF}" presName="textB" presStyleLbl="revTx" presStyleIdx="7" presStyleCnt="13" custScaleX="274823" custLinFactX="-29941" custLinFactNeighborX="-100000" custLinFactNeighborY="-22258">
        <dgm:presLayoutVars>
          <dgm:bulletEnabled val="1"/>
        </dgm:presLayoutVars>
      </dgm:prSet>
      <dgm:spPr/>
    </dgm:pt>
    <dgm:pt modelId="{DC7F2725-2EB7-427D-81B9-0ACD58059A17}" type="pres">
      <dgm:prSet presAssocID="{34074CBD-FDFD-46BD-9CED-C1A236472BEF}" presName="circleB" presStyleLbl="node1" presStyleIdx="7" presStyleCnt="13" custLinFactNeighborX="-63661" custLinFactNeighborY="-9183"/>
      <dgm:spPr>
        <a:noFill/>
      </dgm:spPr>
    </dgm:pt>
    <dgm:pt modelId="{5D9C1770-85D7-4B68-8ED5-9CEC7442901C}" type="pres">
      <dgm:prSet presAssocID="{34074CBD-FDFD-46BD-9CED-C1A236472BEF}" presName="spaceB" presStyleCnt="0"/>
      <dgm:spPr/>
    </dgm:pt>
    <dgm:pt modelId="{4FAF8B85-9CFD-4857-BE5A-6DD21916F361}" type="pres">
      <dgm:prSet presAssocID="{C33018A7-5F47-4F71-B648-45153D0A5AE4}" presName="space" presStyleCnt="0"/>
      <dgm:spPr/>
    </dgm:pt>
    <dgm:pt modelId="{E8E97C9F-8E9E-4C2E-BDB4-B50D46DD6597}" type="pres">
      <dgm:prSet presAssocID="{AFD08522-DC6C-48C9-805C-0D14474451B5}" presName="compositeA" presStyleCnt="0"/>
      <dgm:spPr/>
    </dgm:pt>
    <dgm:pt modelId="{24777726-E130-42F9-B698-6D4A54854D32}" type="pres">
      <dgm:prSet presAssocID="{AFD08522-DC6C-48C9-805C-0D14474451B5}" presName="textA" presStyleLbl="revTx" presStyleIdx="8" presStyleCnt="13" custScaleX="452504" custScaleY="119360" custLinFactX="-200000" custLinFactY="32944" custLinFactNeighborX="-264854" custLinFactNeighborY="100000">
        <dgm:presLayoutVars>
          <dgm:bulletEnabled val="1"/>
        </dgm:presLayoutVars>
      </dgm:prSet>
      <dgm:spPr/>
    </dgm:pt>
    <dgm:pt modelId="{23C67734-29F6-4EAC-B7EF-ED63584B4934}" type="pres">
      <dgm:prSet presAssocID="{AFD08522-DC6C-48C9-805C-0D14474451B5}" presName="circleA" presStyleLbl="node1" presStyleIdx="8" presStyleCnt="13" custLinFactX="-100000" custLinFactY="-100000" custLinFactNeighborX="-137538" custLinFactNeighborY="-184644"/>
      <dgm:spPr>
        <a:solidFill>
          <a:schemeClr val="accent2">
            <a:lumMod val="60000"/>
            <a:lumOff val="40000"/>
          </a:schemeClr>
        </a:solidFill>
      </dgm:spPr>
    </dgm:pt>
    <dgm:pt modelId="{0C5E47B7-7452-411E-B21B-7332D8A9320A}" type="pres">
      <dgm:prSet presAssocID="{AFD08522-DC6C-48C9-805C-0D14474451B5}" presName="spaceA" presStyleCnt="0"/>
      <dgm:spPr/>
    </dgm:pt>
    <dgm:pt modelId="{E14113CE-35FE-43F8-9B4A-358E89C59D0A}" type="pres">
      <dgm:prSet presAssocID="{3E6D0238-3BD7-4E82-A42C-906A28A97779}" presName="space" presStyleCnt="0"/>
      <dgm:spPr/>
    </dgm:pt>
    <dgm:pt modelId="{A6F37C2F-1CD9-4E29-89E7-5E9C44015DEA}" type="pres">
      <dgm:prSet presAssocID="{3BB7F0B5-8AE0-40DA-82C8-53F8AD222B55}" presName="compositeB" presStyleCnt="0"/>
      <dgm:spPr/>
    </dgm:pt>
    <dgm:pt modelId="{59E548D9-6AC5-4BE4-85DD-FB8C80DA73FC}" type="pres">
      <dgm:prSet presAssocID="{3BB7F0B5-8AE0-40DA-82C8-53F8AD222B55}" presName="textB" presStyleLbl="revTx" presStyleIdx="9" presStyleCnt="13" custScaleX="331110" custScaleY="104069" custLinFactX="-195947" custLinFactNeighborX="-200000" custLinFactNeighborY="-48636">
        <dgm:presLayoutVars>
          <dgm:bulletEnabled val="1"/>
        </dgm:presLayoutVars>
      </dgm:prSet>
      <dgm:spPr/>
    </dgm:pt>
    <dgm:pt modelId="{0E5D4C4C-D6C6-491C-9060-0A557317EDB4}" type="pres">
      <dgm:prSet presAssocID="{3BB7F0B5-8AE0-40DA-82C8-53F8AD222B55}" presName="circleB" presStyleLbl="node1" presStyleIdx="9" presStyleCnt="13" custLinFactY="-100000" custLinFactNeighborX="85259" custLinFactNeighborY="-159175"/>
      <dgm:spPr>
        <a:solidFill>
          <a:srgbClr val="7030A0"/>
        </a:solidFill>
      </dgm:spPr>
    </dgm:pt>
    <dgm:pt modelId="{2BBA4B27-31C8-41B0-89DB-E7ADC8E167F8}" type="pres">
      <dgm:prSet presAssocID="{3BB7F0B5-8AE0-40DA-82C8-53F8AD222B55}" presName="spaceB" presStyleCnt="0"/>
      <dgm:spPr/>
    </dgm:pt>
    <dgm:pt modelId="{A2BA6933-7D58-4CD4-8D21-5DB14399C7BB}" type="pres">
      <dgm:prSet presAssocID="{4FE638F9-0EEC-4959-8107-409BD42440BE}" presName="space" presStyleCnt="0"/>
      <dgm:spPr/>
    </dgm:pt>
    <dgm:pt modelId="{33FA0E70-4404-4C42-8188-F13367FB912A}" type="pres">
      <dgm:prSet presAssocID="{5D510493-CC03-43A8-BA29-34B44815D6FA}" presName="compositeA" presStyleCnt="0"/>
      <dgm:spPr/>
    </dgm:pt>
    <dgm:pt modelId="{70D53B63-B3B9-496D-88D7-C60D16CB847B}" type="pres">
      <dgm:prSet presAssocID="{5D510493-CC03-43A8-BA29-34B44815D6FA}" presName="textA" presStyleLbl="revTx" presStyleIdx="10" presStyleCnt="13" custScaleX="328621" custScaleY="117425" custLinFactY="6664" custLinFactNeighborX="88225" custLinFactNeighborY="100000">
        <dgm:presLayoutVars>
          <dgm:bulletEnabled val="1"/>
        </dgm:presLayoutVars>
      </dgm:prSet>
      <dgm:spPr/>
    </dgm:pt>
    <dgm:pt modelId="{1C9EF45C-6D0E-4EB8-BB8E-D8451287141F}" type="pres">
      <dgm:prSet presAssocID="{5D510493-CC03-43A8-BA29-34B44815D6FA}" presName="circleA" presStyleLbl="node1" presStyleIdx="10" presStyleCnt="13" custLinFactX="7152" custLinFactY="-100000" custLinFactNeighborX="100000" custLinFactNeighborY="-178644"/>
      <dgm:spPr>
        <a:solidFill>
          <a:srgbClr val="7030A0"/>
        </a:solidFill>
      </dgm:spPr>
    </dgm:pt>
    <dgm:pt modelId="{D89D6F76-B2EA-4A8E-B897-15CD8790E2B8}" type="pres">
      <dgm:prSet presAssocID="{5D510493-CC03-43A8-BA29-34B44815D6FA}" presName="spaceA" presStyleCnt="0"/>
      <dgm:spPr/>
    </dgm:pt>
    <dgm:pt modelId="{7D6D6762-F238-4094-AB33-D6DFDDE85D58}" type="pres">
      <dgm:prSet presAssocID="{638507F0-C10B-49BF-BA44-21557D514F41}" presName="space" presStyleCnt="0"/>
      <dgm:spPr/>
    </dgm:pt>
    <dgm:pt modelId="{231A7ED3-A31F-437D-BE39-70FD1EACA644}" type="pres">
      <dgm:prSet presAssocID="{396D33DA-8343-4019-B12A-D7FC3D730471}" presName="compositeB" presStyleCnt="0"/>
      <dgm:spPr/>
    </dgm:pt>
    <dgm:pt modelId="{86C183B0-EA9C-4206-9B19-219AE64BAFC1}" type="pres">
      <dgm:prSet presAssocID="{396D33DA-8343-4019-B12A-D7FC3D730471}" presName="textB" presStyleLbl="revTx" presStyleIdx="11" presStyleCnt="13" custScaleX="522209" custScaleY="137851" custLinFactX="-267930" custLinFactNeighborX="-300000" custLinFactNeighborY="-12452">
        <dgm:presLayoutVars>
          <dgm:bulletEnabled val="1"/>
        </dgm:presLayoutVars>
      </dgm:prSet>
      <dgm:spPr/>
    </dgm:pt>
    <dgm:pt modelId="{6E4FFF60-E490-4F13-ABAC-86A285E8D2B2}" type="pres">
      <dgm:prSet presAssocID="{396D33DA-8343-4019-B12A-D7FC3D730471}" presName="circleB" presStyleLbl="node1" presStyleIdx="11" presStyleCnt="13" custLinFactX="100000" custLinFactY="-100000" custLinFactNeighborX="103642" custLinFactNeighborY="-123368"/>
      <dgm:spPr>
        <a:solidFill>
          <a:srgbClr val="7030A0"/>
        </a:solidFill>
      </dgm:spPr>
    </dgm:pt>
    <dgm:pt modelId="{122F3562-1EFD-45F3-AAA5-338320E1B518}" type="pres">
      <dgm:prSet presAssocID="{396D33DA-8343-4019-B12A-D7FC3D730471}" presName="spaceB" presStyleCnt="0"/>
      <dgm:spPr/>
    </dgm:pt>
    <dgm:pt modelId="{9F7B6ACF-8635-496B-86CD-F01A41C606CD}" type="pres">
      <dgm:prSet presAssocID="{B5C1723D-7660-4455-B697-81E29082EDF5}" presName="space" presStyleCnt="0"/>
      <dgm:spPr/>
    </dgm:pt>
    <dgm:pt modelId="{1BD67A0F-230C-457B-8874-E247D913B8A9}" type="pres">
      <dgm:prSet presAssocID="{60AFC7C8-4A67-4FF6-BADC-892C558E1035}" presName="compositeA" presStyleCnt="0"/>
      <dgm:spPr/>
    </dgm:pt>
    <dgm:pt modelId="{B9C8765F-607A-4941-BFD2-629DD7683E9B}" type="pres">
      <dgm:prSet presAssocID="{60AFC7C8-4A67-4FF6-BADC-892C558E1035}" presName="textA" presStyleLbl="revTx" presStyleIdx="12" presStyleCnt="13" custScaleX="353772" custScaleY="193300" custLinFactX="-200000" custLinFactY="32944" custLinFactNeighborX="-264854" custLinFactNeighborY="100000">
        <dgm:presLayoutVars>
          <dgm:bulletEnabled val="1"/>
        </dgm:presLayoutVars>
      </dgm:prSet>
      <dgm:spPr/>
    </dgm:pt>
    <dgm:pt modelId="{CCFD231E-0D57-43B7-891E-5BB816585737}" type="pres">
      <dgm:prSet presAssocID="{60AFC7C8-4A67-4FF6-BADC-892C558E1035}" presName="circleA" presStyleLbl="node1" presStyleIdx="12" presStyleCnt="13"/>
      <dgm:spPr/>
    </dgm:pt>
    <dgm:pt modelId="{7EEC30D8-3625-4D95-B3D1-DB84947C20FA}" type="pres">
      <dgm:prSet presAssocID="{60AFC7C8-4A67-4FF6-BADC-892C558E1035}" presName="spaceA" presStyleCnt="0"/>
      <dgm:spPr/>
    </dgm:pt>
  </dgm:ptLst>
  <dgm:cxnLst>
    <dgm:cxn modelId="{8CE71801-B12E-44FB-8579-5BFC7D2788B4}" type="presOf" srcId="{7DD0CE8D-8655-4B82-97D8-33BDE5A32D5B}" destId="{7D52A0E7-92A4-4B15-9C53-0CCD673BDA06}" srcOrd="0" destOrd="0" presId="urn:microsoft.com/office/officeart/2005/8/layout/hProcess11"/>
    <dgm:cxn modelId="{D94F4D07-65F3-431B-A691-44D051827ED0}" srcId="{082DD96C-8DF8-443F-8174-CE68C5FCA893}" destId="{3BB7F0B5-8AE0-40DA-82C8-53F8AD222B55}" srcOrd="9" destOrd="0" parTransId="{594DE644-C7F4-4FDF-9B21-5B6D0B5AB0C6}" sibTransId="{4FE638F9-0EEC-4959-8107-409BD42440BE}"/>
    <dgm:cxn modelId="{FE090F09-52AA-4569-A752-A8C9C7B615D4}" type="presOf" srcId="{6DE5BFF3-2674-435E-B040-9B51324EBF3F}" destId="{10C5320D-B76E-4C79-AE5E-9F5063F0246A}" srcOrd="0" destOrd="0" presId="urn:microsoft.com/office/officeart/2005/8/layout/hProcess11"/>
    <dgm:cxn modelId="{60E40A0B-4C87-4778-8205-9F209C8DF019}" type="presOf" srcId="{069BFF04-A31A-4A84-800E-21AF99319512}" destId="{19BAFA44-FFE3-4919-8FDD-55FAFAA4D750}" srcOrd="0" destOrd="0" presId="urn:microsoft.com/office/officeart/2005/8/layout/hProcess11"/>
    <dgm:cxn modelId="{D72C2D12-FEB4-44DF-B014-9A4462C2EBE9}" srcId="{082DD96C-8DF8-443F-8174-CE68C5FCA893}" destId="{34074CBD-FDFD-46BD-9CED-C1A236472BEF}" srcOrd="7" destOrd="0" parTransId="{F567E923-D5FC-442F-BC3D-272DB07D1D82}" sibTransId="{C33018A7-5F47-4F71-B648-45153D0A5AE4}"/>
    <dgm:cxn modelId="{17EBF534-EB33-4DCA-8DCF-E9CE2AD3076F}" type="presOf" srcId="{396D33DA-8343-4019-B12A-D7FC3D730471}" destId="{86C183B0-EA9C-4206-9B19-219AE64BAFC1}" srcOrd="0" destOrd="0" presId="urn:microsoft.com/office/officeart/2005/8/layout/hProcess11"/>
    <dgm:cxn modelId="{DD52073A-6809-45CE-8CD2-1A3C94315785}" srcId="{082DD96C-8DF8-443F-8174-CE68C5FCA893}" destId="{653C693A-AC97-4680-9C76-123C43D4BCC0}" srcOrd="1" destOrd="0" parTransId="{8F3EA7BF-62E2-4663-B371-EE22A8771E0B}" sibTransId="{25609C47-9F7C-458A-863B-F5AB30EDE76A}"/>
    <dgm:cxn modelId="{2F87373C-6879-47A3-9340-B11CB7EA2B17}" srcId="{082DD96C-8DF8-443F-8174-CE68C5FCA893}" destId="{7DD0CE8D-8655-4B82-97D8-33BDE5A32D5B}" srcOrd="0" destOrd="0" parTransId="{5D9A1242-12BB-49CD-83ED-33F49F0DD2BE}" sibTransId="{C5566C30-9ECD-4A9C-81B3-F42350543997}"/>
    <dgm:cxn modelId="{EC0D4064-39DC-4E8C-B673-BABE6E575D09}" type="presOf" srcId="{653C693A-AC97-4680-9C76-123C43D4BCC0}" destId="{3A0835A4-55F3-461F-86FF-BF67AF9D3A1C}" srcOrd="0" destOrd="0" presId="urn:microsoft.com/office/officeart/2005/8/layout/hProcess11"/>
    <dgm:cxn modelId="{D664F466-1836-4EC3-8495-F77F162C53CF}" srcId="{082DD96C-8DF8-443F-8174-CE68C5FCA893}" destId="{396D33DA-8343-4019-B12A-D7FC3D730471}" srcOrd="11" destOrd="0" parTransId="{397CCBE6-CCB6-4FBE-99F6-10409FC294CC}" sibTransId="{B5C1723D-7660-4455-B697-81E29082EDF5}"/>
    <dgm:cxn modelId="{859C6049-E3A3-4D4A-BF4B-329473CA8ECC}" srcId="{082DD96C-8DF8-443F-8174-CE68C5FCA893}" destId="{5D510493-CC03-43A8-BA29-34B44815D6FA}" srcOrd="10" destOrd="0" parTransId="{8CDC7434-8AD1-4425-9A8B-B040A913EF1D}" sibTransId="{638507F0-C10B-49BF-BA44-21557D514F41}"/>
    <dgm:cxn modelId="{A9218B6C-382C-443E-AF85-1F7CF5CD47FC}" type="presOf" srcId="{60AFC7C8-4A67-4FF6-BADC-892C558E1035}" destId="{B9C8765F-607A-4941-BFD2-629DD7683E9B}" srcOrd="0" destOrd="0" presId="urn:microsoft.com/office/officeart/2005/8/layout/hProcess11"/>
    <dgm:cxn modelId="{9C6A176E-7BFD-44E8-822E-58B51870B420}" type="presOf" srcId="{CD4CFA60-9219-4041-94F2-BE92C33557DA}" destId="{B62B66DD-F87A-4448-8B02-A4ABEFD985EE}" srcOrd="0" destOrd="0" presId="urn:microsoft.com/office/officeart/2005/8/layout/hProcess11"/>
    <dgm:cxn modelId="{85972A6E-E112-4A11-90EA-1B26BC4D4414}" type="presOf" srcId="{5D510493-CC03-43A8-BA29-34B44815D6FA}" destId="{70D53B63-B3B9-496D-88D7-C60D16CB847B}" srcOrd="0" destOrd="0" presId="urn:microsoft.com/office/officeart/2005/8/layout/hProcess11"/>
    <dgm:cxn modelId="{8EE02473-AE44-45C9-9A21-291D6744AF36}" srcId="{082DD96C-8DF8-443F-8174-CE68C5FCA893}" destId="{CD4CFA60-9219-4041-94F2-BE92C33557DA}" srcOrd="6" destOrd="0" parTransId="{9DF9CCE1-6259-4E85-848E-198907EFDE49}" sibTransId="{E64F1253-DE94-4EBD-BE9B-CA14985148F6}"/>
    <dgm:cxn modelId="{754B4F75-9772-41D9-BDD4-9E6FB90A00DC}" srcId="{082DD96C-8DF8-443F-8174-CE68C5FCA893}" destId="{B9297C25-3152-4A6D-BE14-CFF0D64243F0}" srcOrd="5" destOrd="0" parTransId="{636CFF99-F630-4630-81AC-A9A5FD9232DB}" sibTransId="{2AD46CF9-B5D9-4502-B25C-042136666B11}"/>
    <dgm:cxn modelId="{270A207B-189F-4C11-94ED-60D47C3BE5E8}" type="presOf" srcId="{EACE8FC1-9264-4BB1-A4C3-9E8A27F8D62D}" destId="{F63220CC-A3F4-457B-8C69-43D863A0499D}" srcOrd="0" destOrd="0" presId="urn:microsoft.com/office/officeart/2005/8/layout/hProcess11"/>
    <dgm:cxn modelId="{43E16B91-168E-4A3F-AFE6-F760A70023A8}" type="presOf" srcId="{3BB7F0B5-8AE0-40DA-82C8-53F8AD222B55}" destId="{59E548D9-6AC5-4BE4-85DD-FB8C80DA73FC}" srcOrd="0" destOrd="0" presId="urn:microsoft.com/office/officeart/2005/8/layout/hProcess11"/>
    <dgm:cxn modelId="{3722B8A0-CDB5-4321-9C75-669E757DE6E7}" type="presOf" srcId="{B9297C25-3152-4A6D-BE14-CFF0D64243F0}" destId="{00E4260B-D2C7-41F9-95CA-76CF210B4CFA}" srcOrd="0" destOrd="0" presId="urn:microsoft.com/office/officeart/2005/8/layout/hProcess11"/>
    <dgm:cxn modelId="{929EA3A6-034B-42DB-BFC4-3E3EB389C0B4}" type="presOf" srcId="{082DD96C-8DF8-443F-8174-CE68C5FCA893}" destId="{86DBC4EC-BFC7-4C0F-9C13-8FC95022019E}" srcOrd="0" destOrd="0" presId="urn:microsoft.com/office/officeart/2005/8/layout/hProcess11"/>
    <dgm:cxn modelId="{21E519AA-C3E2-4658-9CBD-3187F2E285D6}" srcId="{082DD96C-8DF8-443F-8174-CE68C5FCA893}" destId="{6DE5BFF3-2674-435E-B040-9B51324EBF3F}" srcOrd="2" destOrd="0" parTransId="{32CDAD98-A12E-489D-AE07-97293BC814F3}" sibTransId="{FA72CBAC-41AB-4380-91B4-8E0AB31C5C8A}"/>
    <dgm:cxn modelId="{F3DAEBB7-2399-4221-B616-F39AAA84A95A}" srcId="{082DD96C-8DF8-443F-8174-CE68C5FCA893}" destId="{069BFF04-A31A-4A84-800E-21AF99319512}" srcOrd="3" destOrd="0" parTransId="{A8AB5C70-2547-49CF-B3FC-4120574EDE35}" sibTransId="{32A81DFE-FA5D-4DF3-95E7-E874C59943E0}"/>
    <dgm:cxn modelId="{F7A738BE-1F17-4954-8D19-3A948DB2C997}" srcId="{082DD96C-8DF8-443F-8174-CE68C5FCA893}" destId="{AFD08522-DC6C-48C9-805C-0D14474451B5}" srcOrd="8" destOrd="0" parTransId="{AC2C5986-100F-4D55-98D0-181F4B7BF560}" sibTransId="{3E6D0238-3BD7-4E82-A42C-906A28A97779}"/>
    <dgm:cxn modelId="{3A82A9E4-4BF7-4C6D-A71C-8EF90BE677DA}" type="presOf" srcId="{AFD08522-DC6C-48C9-805C-0D14474451B5}" destId="{24777726-E130-42F9-B698-6D4A54854D32}" srcOrd="0" destOrd="0" presId="urn:microsoft.com/office/officeart/2005/8/layout/hProcess11"/>
    <dgm:cxn modelId="{2E26A7EF-BA58-4B41-B340-0077DD98C384}" srcId="{082DD96C-8DF8-443F-8174-CE68C5FCA893}" destId="{60AFC7C8-4A67-4FF6-BADC-892C558E1035}" srcOrd="12" destOrd="0" parTransId="{D017BEB3-9231-45C6-9886-A569D18C7971}" sibTransId="{6FBD43E8-A1B0-43A9-84BF-6F3FF163351A}"/>
    <dgm:cxn modelId="{F1CEA4F0-C448-4664-91B1-14EBA39BAEFB}" type="presOf" srcId="{34074CBD-FDFD-46BD-9CED-C1A236472BEF}" destId="{1FACEBC8-D148-4E74-9B85-619151C79B18}" srcOrd="0" destOrd="0" presId="urn:microsoft.com/office/officeart/2005/8/layout/hProcess11"/>
    <dgm:cxn modelId="{4B5D9EFC-86EF-49E2-858D-28D4857F488A}" srcId="{082DD96C-8DF8-443F-8174-CE68C5FCA893}" destId="{EACE8FC1-9264-4BB1-A4C3-9E8A27F8D62D}" srcOrd="4" destOrd="0" parTransId="{2AC2F295-851A-4ACF-896D-C510C37AF7F3}" sibTransId="{A12BF263-0130-4504-AF7C-25803C71A96D}"/>
    <dgm:cxn modelId="{702AD7F7-FC34-423B-901C-0CBC35CCC9C7}" type="presParOf" srcId="{86DBC4EC-BFC7-4C0F-9C13-8FC95022019E}" destId="{FEA2C825-A23B-405B-AA8B-5981D2E63FAA}" srcOrd="0" destOrd="0" presId="urn:microsoft.com/office/officeart/2005/8/layout/hProcess11"/>
    <dgm:cxn modelId="{E22AB57F-FA3B-4A50-B1F3-33F508AD48E8}" type="presParOf" srcId="{86DBC4EC-BFC7-4C0F-9C13-8FC95022019E}" destId="{43A948A8-50EC-4EA2-8714-3E14B564642E}" srcOrd="1" destOrd="0" presId="urn:microsoft.com/office/officeart/2005/8/layout/hProcess11"/>
    <dgm:cxn modelId="{09D7859D-E9EE-42E8-B48C-2FC828D84353}" type="presParOf" srcId="{43A948A8-50EC-4EA2-8714-3E14B564642E}" destId="{4F25E9DC-A292-4E77-9628-F87ED52E93D8}" srcOrd="0" destOrd="0" presId="urn:microsoft.com/office/officeart/2005/8/layout/hProcess11"/>
    <dgm:cxn modelId="{9B45E7A1-3036-4924-9F11-779F914151D2}" type="presParOf" srcId="{4F25E9DC-A292-4E77-9628-F87ED52E93D8}" destId="{7D52A0E7-92A4-4B15-9C53-0CCD673BDA06}" srcOrd="0" destOrd="0" presId="urn:microsoft.com/office/officeart/2005/8/layout/hProcess11"/>
    <dgm:cxn modelId="{5F18ABC7-D702-4E30-A503-49C6553A795E}" type="presParOf" srcId="{4F25E9DC-A292-4E77-9628-F87ED52E93D8}" destId="{2BF29766-3010-4155-B5E5-F13AF6DB4230}" srcOrd="1" destOrd="0" presId="urn:microsoft.com/office/officeart/2005/8/layout/hProcess11"/>
    <dgm:cxn modelId="{65FD4CCA-1EF1-4FF4-BD4E-C5A9C188AAEB}" type="presParOf" srcId="{4F25E9DC-A292-4E77-9628-F87ED52E93D8}" destId="{625E2F79-6440-4F94-ADBA-E1389FC6F69F}" srcOrd="2" destOrd="0" presId="urn:microsoft.com/office/officeart/2005/8/layout/hProcess11"/>
    <dgm:cxn modelId="{06F39769-7CF4-4DD9-A91D-2DF2578C8304}" type="presParOf" srcId="{43A948A8-50EC-4EA2-8714-3E14B564642E}" destId="{2373A64E-DEDA-47CB-A736-8F890C0F5786}" srcOrd="1" destOrd="0" presId="urn:microsoft.com/office/officeart/2005/8/layout/hProcess11"/>
    <dgm:cxn modelId="{C4FE6545-68E8-4305-A08D-CE8F03770978}" type="presParOf" srcId="{43A948A8-50EC-4EA2-8714-3E14B564642E}" destId="{4C638A7E-2F4C-4317-9652-91DF51B0B284}" srcOrd="2" destOrd="0" presId="urn:microsoft.com/office/officeart/2005/8/layout/hProcess11"/>
    <dgm:cxn modelId="{12C1791A-C332-4E51-89E7-673252FF986D}" type="presParOf" srcId="{4C638A7E-2F4C-4317-9652-91DF51B0B284}" destId="{3A0835A4-55F3-461F-86FF-BF67AF9D3A1C}" srcOrd="0" destOrd="0" presId="urn:microsoft.com/office/officeart/2005/8/layout/hProcess11"/>
    <dgm:cxn modelId="{D26108BF-D432-4E9A-9CA6-B469E347A9F8}" type="presParOf" srcId="{4C638A7E-2F4C-4317-9652-91DF51B0B284}" destId="{057DFD3B-8814-4FF2-B61E-24C99E0B36BE}" srcOrd="1" destOrd="0" presId="urn:microsoft.com/office/officeart/2005/8/layout/hProcess11"/>
    <dgm:cxn modelId="{156525A9-3D31-4838-82FB-5304B3A3ABF3}" type="presParOf" srcId="{4C638A7E-2F4C-4317-9652-91DF51B0B284}" destId="{7FB62F58-0E40-45DF-9CBB-AB9F988162D1}" srcOrd="2" destOrd="0" presId="urn:microsoft.com/office/officeart/2005/8/layout/hProcess11"/>
    <dgm:cxn modelId="{04412338-FEA0-4E78-A262-9FAECE3BAC90}" type="presParOf" srcId="{43A948A8-50EC-4EA2-8714-3E14B564642E}" destId="{5C6C3C0E-82A3-4A28-8F5D-1A8006995EFD}" srcOrd="3" destOrd="0" presId="urn:microsoft.com/office/officeart/2005/8/layout/hProcess11"/>
    <dgm:cxn modelId="{14A85553-FCD9-46BF-BA9B-2F8ABB5AF069}" type="presParOf" srcId="{43A948A8-50EC-4EA2-8714-3E14B564642E}" destId="{7F1D7166-8CB1-4BF2-94CB-CAB9295481A2}" srcOrd="4" destOrd="0" presId="urn:microsoft.com/office/officeart/2005/8/layout/hProcess11"/>
    <dgm:cxn modelId="{1A989984-3EEC-4635-9D6C-6D5E79655621}" type="presParOf" srcId="{7F1D7166-8CB1-4BF2-94CB-CAB9295481A2}" destId="{10C5320D-B76E-4C79-AE5E-9F5063F0246A}" srcOrd="0" destOrd="0" presId="urn:microsoft.com/office/officeart/2005/8/layout/hProcess11"/>
    <dgm:cxn modelId="{A2E9CFC5-9933-4521-B153-4E22D8B2C079}" type="presParOf" srcId="{7F1D7166-8CB1-4BF2-94CB-CAB9295481A2}" destId="{7EA8D1D7-D44B-43FB-990C-8C37B39AED99}" srcOrd="1" destOrd="0" presId="urn:microsoft.com/office/officeart/2005/8/layout/hProcess11"/>
    <dgm:cxn modelId="{0643B05B-5EF7-4A6C-AD81-A5892D203AA3}" type="presParOf" srcId="{7F1D7166-8CB1-4BF2-94CB-CAB9295481A2}" destId="{A0B1B2B2-3B1A-44A1-8176-B80D76D0ABDD}" srcOrd="2" destOrd="0" presId="urn:microsoft.com/office/officeart/2005/8/layout/hProcess11"/>
    <dgm:cxn modelId="{81BD8315-0EC4-4828-8FA7-584517A623E7}" type="presParOf" srcId="{43A948A8-50EC-4EA2-8714-3E14B564642E}" destId="{3E7E99CD-856F-447B-BB04-B73A4A53BA00}" srcOrd="5" destOrd="0" presId="urn:microsoft.com/office/officeart/2005/8/layout/hProcess11"/>
    <dgm:cxn modelId="{E06396E8-81CB-4DA5-98C2-3CA5AA2BB112}" type="presParOf" srcId="{43A948A8-50EC-4EA2-8714-3E14B564642E}" destId="{8242707A-AF09-443E-A129-703CD02D706B}" srcOrd="6" destOrd="0" presId="urn:microsoft.com/office/officeart/2005/8/layout/hProcess11"/>
    <dgm:cxn modelId="{726B648E-8B2C-4A17-B048-56ED85C6C5C1}" type="presParOf" srcId="{8242707A-AF09-443E-A129-703CD02D706B}" destId="{19BAFA44-FFE3-4919-8FDD-55FAFAA4D750}" srcOrd="0" destOrd="0" presId="urn:microsoft.com/office/officeart/2005/8/layout/hProcess11"/>
    <dgm:cxn modelId="{F9DC7BAF-797C-4FC1-881C-FB738B6E8ABC}" type="presParOf" srcId="{8242707A-AF09-443E-A129-703CD02D706B}" destId="{3FA7EF19-C204-4950-8F08-801B842018F0}" srcOrd="1" destOrd="0" presId="urn:microsoft.com/office/officeart/2005/8/layout/hProcess11"/>
    <dgm:cxn modelId="{BAED567E-DE8C-45A4-8E57-37CD0FE58082}" type="presParOf" srcId="{8242707A-AF09-443E-A129-703CD02D706B}" destId="{8F0AC921-3598-4607-9051-A6301D68B508}" srcOrd="2" destOrd="0" presId="urn:microsoft.com/office/officeart/2005/8/layout/hProcess11"/>
    <dgm:cxn modelId="{50B4C1A2-D2D4-44C4-BACD-EA25F4AC31A2}" type="presParOf" srcId="{43A948A8-50EC-4EA2-8714-3E14B564642E}" destId="{175EF78B-801B-4389-842F-BF01D1DBEEAA}" srcOrd="7" destOrd="0" presId="urn:microsoft.com/office/officeart/2005/8/layout/hProcess11"/>
    <dgm:cxn modelId="{C96D8EE2-CDFA-418F-A22D-F246DCE5C9AA}" type="presParOf" srcId="{43A948A8-50EC-4EA2-8714-3E14B564642E}" destId="{52D9AC21-B921-4B23-A3AC-F5FA8021ABE8}" srcOrd="8" destOrd="0" presId="urn:microsoft.com/office/officeart/2005/8/layout/hProcess11"/>
    <dgm:cxn modelId="{DCC9F78F-E06F-431C-B48D-E5CB4C2F593A}" type="presParOf" srcId="{52D9AC21-B921-4B23-A3AC-F5FA8021ABE8}" destId="{F63220CC-A3F4-457B-8C69-43D863A0499D}" srcOrd="0" destOrd="0" presId="urn:microsoft.com/office/officeart/2005/8/layout/hProcess11"/>
    <dgm:cxn modelId="{AA99DD24-C4BB-4335-8EE3-2776DFDA76C2}" type="presParOf" srcId="{52D9AC21-B921-4B23-A3AC-F5FA8021ABE8}" destId="{EC061692-3799-4B18-90DC-99F0F90D859A}" srcOrd="1" destOrd="0" presId="urn:microsoft.com/office/officeart/2005/8/layout/hProcess11"/>
    <dgm:cxn modelId="{F32E7A4B-18BC-450B-871F-7EDD1CC3AD75}" type="presParOf" srcId="{52D9AC21-B921-4B23-A3AC-F5FA8021ABE8}" destId="{D3FC5E49-A7AE-4CE2-9F80-21C618BF61B0}" srcOrd="2" destOrd="0" presId="urn:microsoft.com/office/officeart/2005/8/layout/hProcess11"/>
    <dgm:cxn modelId="{8EE10197-97E6-47C1-90EE-73B307236347}" type="presParOf" srcId="{43A948A8-50EC-4EA2-8714-3E14B564642E}" destId="{A6AE665A-1FAD-420A-89F0-1B13910EA7A9}" srcOrd="9" destOrd="0" presId="urn:microsoft.com/office/officeart/2005/8/layout/hProcess11"/>
    <dgm:cxn modelId="{0FFECE95-9F6B-4392-85CB-1EB648368F98}" type="presParOf" srcId="{43A948A8-50EC-4EA2-8714-3E14B564642E}" destId="{528B9F94-E804-40CB-A45A-B5D2B17E1C92}" srcOrd="10" destOrd="0" presId="urn:microsoft.com/office/officeart/2005/8/layout/hProcess11"/>
    <dgm:cxn modelId="{EEF5A240-60D2-4A56-88FF-94030F609A3C}" type="presParOf" srcId="{528B9F94-E804-40CB-A45A-B5D2B17E1C92}" destId="{00E4260B-D2C7-41F9-95CA-76CF210B4CFA}" srcOrd="0" destOrd="0" presId="urn:microsoft.com/office/officeart/2005/8/layout/hProcess11"/>
    <dgm:cxn modelId="{0E18A78C-BA7A-406D-9507-9B078F369CCC}" type="presParOf" srcId="{528B9F94-E804-40CB-A45A-B5D2B17E1C92}" destId="{2EC43153-878B-468A-A54D-325197E23D71}" srcOrd="1" destOrd="0" presId="urn:microsoft.com/office/officeart/2005/8/layout/hProcess11"/>
    <dgm:cxn modelId="{52C3453C-430E-4043-94FB-6CEF62CEF45E}" type="presParOf" srcId="{528B9F94-E804-40CB-A45A-B5D2B17E1C92}" destId="{07F09D20-6EE3-49DF-94E6-E194D9ADA4F4}" srcOrd="2" destOrd="0" presId="urn:microsoft.com/office/officeart/2005/8/layout/hProcess11"/>
    <dgm:cxn modelId="{9A84A154-F0A5-4FD1-B9A6-9D10583D7AFF}" type="presParOf" srcId="{43A948A8-50EC-4EA2-8714-3E14B564642E}" destId="{3B36CB5D-07B1-43F9-B625-FFDE1287D4A6}" srcOrd="11" destOrd="0" presId="urn:microsoft.com/office/officeart/2005/8/layout/hProcess11"/>
    <dgm:cxn modelId="{E4F1F1A5-42EB-4CE3-B854-1FFD8FABC77C}" type="presParOf" srcId="{43A948A8-50EC-4EA2-8714-3E14B564642E}" destId="{65511B65-D7C5-49A1-BBE9-81893CCBE444}" srcOrd="12" destOrd="0" presId="urn:microsoft.com/office/officeart/2005/8/layout/hProcess11"/>
    <dgm:cxn modelId="{37E3DF35-40DF-4E0D-8C8E-5EBEF2483936}" type="presParOf" srcId="{65511B65-D7C5-49A1-BBE9-81893CCBE444}" destId="{B62B66DD-F87A-4448-8B02-A4ABEFD985EE}" srcOrd="0" destOrd="0" presId="urn:microsoft.com/office/officeart/2005/8/layout/hProcess11"/>
    <dgm:cxn modelId="{3DC6B57E-F031-4961-AE45-8AF91C2B7078}" type="presParOf" srcId="{65511B65-D7C5-49A1-BBE9-81893CCBE444}" destId="{2D1E54E0-4343-4B09-92E2-C826E07D6180}" srcOrd="1" destOrd="0" presId="urn:microsoft.com/office/officeart/2005/8/layout/hProcess11"/>
    <dgm:cxn modelId="{6DE2EF2D-10D7-4793-919E-3B5769342AEE}" type="presParOf" srcId="{65511B65-D7C5-49A1-BBE9-81893CCBE444}" destId="{60EC3F93-76BF-47E7-8BEE-83CC707FFC38}" srcOrd="2" destOrd="0" presId="urn:microsoft.com/office/officeart/2005/8/layout/hProcess11"/>
    <dgm:cxn modelId="{DB20D149-DD7F-477B-AE78-EF9F9ADFA9EF}" type="presParOf" srcId="{43A948A8-50EC-4EA2-8714-3E14B564642E}" destId="{B4D88153-526B-4753-9FF7-4DAB697A2C56}" srcOrd="13" destOrd="0" presId="urn:microsoft.com/office/officeart/2005/8/layout/hProcess11"/>
    <dgm:cxn modelId="{770B0C88-7D40-4C13-A5C1-8ABF7B9A15C3}" type="presParOf" srcId="{43A948A8-50EC-4EA2-8714-3E14B564642E}" destId="{2ECD7857-23D4-45F1-8D74-26A9D4ED339D}" srcOrd="14" destOrd="0" presId="urn:microsoft.com/office/officeart/2005/8/layout/hProcess11"/>
    <dgm:cxn modelId="{BA282242-8696-44F2-AF9D-B41D795E39AB}" type="presParOf" srcId="{2ECD7857-23D4-45F1-8D74-26A9D4ED339D}" destId="{1FACEBC8-D148-4E74-9B85-619151C79B18}" srcOrd="0" destOrd="0" presId="urn:microsoft.com/office/officeart/2005/8/layout/hProcess11"/>
    <dgm:cxn modelId="{CB697029-F8B2-481C-A0CF-65C4993E2055}" type="presParOf" srcId="{2ECD7857-23D4-45F1-8D74-26A9D4ED339D}" destId="{DC7F2725-2EB7-427D-81B9-0ACD58059A17}" srcOrd="1" destOrd="0" presId="urn:microsoft.com/office/officeart/2005/8/layout/hProcess11"/>
    <dgm:cxn modelId="{590904E7-4674-46B7-95E7-1542EBF24D84}" type="presParOf" srcId="{2ECD7857-23D4-45F1-8D74-26A9D4ED339D}" destId="{5D9C1770-85D7-4B68-8ED5-9CEC7442901C}" srcOrd="2" destOrd="0" presId="urn:microsoft.com/office/officeart/2005/8/layout/hProcess11"/>
    <dgm:cxn modelId="{AC84CC8D-DEEC-4E37-B4CC-A907DBC9DCE9}" type="presParOf" srcId="{43A948A8-50EC-4EA2-8714-3E14B564642E}" destId="{4FAF8B85-9CFD-4857-BE5A-6DD21916F361}" srcOrd="15" destOrd="0" presId="urn:microsoft.com/office/officeart/2005/8/layout/hProcess11"/>
    <dgm:cxn modelId="{0B327F03-4720-421C-B54A-331C737C6FF5}" type="presParOf" srcId="{43A948A8-50EC-4EA2-8714-3E14B564642E}" destId="{E8E97C9F-8E9E-4C2E-BDB4-B50D46DD6597}" srcOrd="16" destOrd="0" presId="urn:microsoft.com/office/officeart/2005/8/layout/hProcess11"/>
    <dgm:cxn modelId="{3244D4DC-1699-41E6-AFB8-0C44A23987B1}" type="presParOf" srcId="{E8E97C9F-8E9E-4C2E-BDB4-B50D46DD6597}" destId="{24777726-E130-42F9-B698-6D4A54854D32}" srcOrd="0" destOrd="0" presId="urn:microsoft.com/office/officeart/2005/8/layout/hProcess11"/>
    <dgm:cxn modelId="{1BC18DAA-8377-4C71-8F1B-B5C79CDF9915}" type="presParOf" srcId="{E8E97C9F-8E9E-4C2E-BDB4-B50D46DD6597}" destId="{23C67734-29F6-4EAC-B7EF-ED63584B4934}" srcOrd="1" destOrd="0" presId="urn:microsoft.com/office/officeart/2005/8/layout/hProcess11"/>
    <dgm:cxn modelId="{C7A16F0E-310D-48EB-85BF-8BF32D7BA1B4}" type="presParOf" srcId="{E8E97C9F-8E9E-4C2E-BDB4-B50D46DD6597}" destId="{0C5E47B7-7452-411E-B21B-7332D8A9320A}" srcOrd="2" destOrd="0" presId="urn:microsoft.com/office/officeart/2005/8/layout/hProcess11"/>
    <dgm:cxn modelId="{0749D7E3-D5AC-4BB5-BCA5-36A08EF86B3F}" type="presParOf" srcId="{43A948A8-50EC-4EA2-8714-3E14B564642E}" destId="{E14113CE-35FE-43F8-9B4A-358E89C59D0A}" srcOrd="17" destOrd="0" presId="urn:microsoft.com/office/officeart/2005/8/layout/hProcess11"/>
    <dgm:cxn modelId="{B5A75FE1-2579-419B-B0C2-E908546B84BC}" type="presParOf" srcId="{43A948A8-50EC-4EA2-8714-3E14B564642E}" destId="{A6F37C2F-1CD9-4E29-89E7-5E9C44015DEA}" srcOrd="18" destOrd="0" presId="urn:microsoft.com/office/officeart/2005/8/layout/hProcess11"/>
    <dgm:cxn modelId="{7D43F129-ED68-4815-9531-069086C68DBB}" type="presParOf" srcId="{A6F37C2F-1CD9-4E29-89E7-5E9C44015DEA}" destId="{59E548D9-6AC5-4BE4-85DD-FB8C80DA73FC}" srcOrd="0" destOrd="0" presId="urn:microsoft.com/office/officeart/2005/8/layout/hProcess11"/>
    <dgm:cxn modelId="{7FB4A936-C9CB-4300-9086-809015880B1A}" type="presParOf" srcId="{A6F37C2F-1CD9-4E29-89E7-5E9C44015DEA}" destId="{0E5D4C4C-D6C6-491C-9060-0A557317EDB4}" srcOrd="1" destOrd="0" presId="urn:microsoft.com/office/officeart/2005/8/layout/hProcess11"/>
    <dgm:cxn modelId="{761A8C02-AA05-44C9-AEBE-05B1A0D6D70E}" type="presParOf" srcId="{A6F37C2F-1CD9-4E29-89E7-5E9C44015DEA}" destId="{2BBA4B27-31C8-41B0-89DB-E7ADC8E167F8}" srcOrd="2" destOrd="0" presId="urn:microsoft.com/office/officeart/2005/8/layout/hProcess11"/>
    <dgm:cxn modelId="{32702836-7074-4E8A-9050-537C7F914D10}" type="presParOf" srcId="{43A948A8-50EC-4EA2-8714-3E14B564642E}" destId="{A2BA6933-7D58-4CD4-8D21-5DB14399C7BB}" srcOrd="19" destOrd="0" presId="urn:microsoft.com/office/officeart/2005/8/layout/hProcess11"/>
    <dgm:cxn modelId="{7399C487-0B75-498E-AA4D-6F8599CA0FBD}" type="presParOf" srcId="{43A948A8-50EC-4EA2-8714-3E14B564642E}" destId="{33FA0E70-4404-4C42-8188-F13367FB912A}" srcOrd="20" destOrd="0" presId="urn:microsoft.com/office/officeart/2005/8/layout/hProcess11"/>
    <dgm:cxn modelId="{80AF6123-4737-413E-8B6C-9C443399A424}" type="presParOf" srcId="{33FA0E70-4404-4C42-8188-F13367FB912A}" destId="{70D53B63-B3B9-496D-88D7-C60D16CB847B}" srcOrd="0" destOrd="0" presId="urn:microsoft.com/office/officeart/2005/8/layout/hProcess11"/>
    <dgm:cxn modelId="{C9402A99-C881-455D-BABD-9DAE4A2E1442}" type="presParOf" srcId="{33FA0E70-4404-4C42-8188-F13367FB912A}" destId="{1C9EF45C-6D0E-4EB8-BB8E-D8451287141F}" srcOrd="1" destOrd="0" presId="urn:microsoft.com/office/officeart/2005/8/layout/hProcess11"/>
    <dgm:cxn modelId="{E569088B-E192-457C-B7D1-51954C4D3D76}" type="presParOf" srcId="{33FA0E70-4404-4C42-8188-F13367FB912A}" destId="{D89D6F76-B2EA-4A8E-B897-15CD8790E2B8}" srcOrd="2" destOrd="0" presId="urn:microsoft.com/office/officeart/2005/8/layout/hProcess11"/>
    <dgm:cxn modelId="{D768403B-216D-4DFC-888A-E133F1D3CB55}" type="presParOf" srcId="{43A948A8-50EC-4EA2-8714-3E14B564642E}" destId="{7D6D6762-F238-4094-AB33-D6DFDDE85D58}" srcOrd="21" destOrd="0" presId="urn:microsoft.com/office/officeart/2005/8/layout/hProcess11"/>
    <dgm:cxn modelId="{4AF95BFC-7D12-4F85-96A0-94D4E4684CDE}" type="presParOf" srcId="{43A948A8-50EC-4EA2-8714-3E14B564642E}" destId="{231A7ED3-A31F-437D-BE39-70FD1EACA644}" srcOrd="22" destOrd="0" presId="urn:microsoft.com/office/officeart/2005/8/layout/hProcess11"/>
    <dgm:cxn modelId="{CAD8EEAD-D26F-4BA6-9589-0879B9DBD46F}" type="presParOf" srcId="{231A7ED3-A31F-437D-BE39-70FD1EACA644}" destId="{86C183B0-EA9C-4206-9B19-219AE64BAFC1}" srcOrd="0" destOrd="0" presId="urn:microsoft.com/office/officeart/2005/8/layout/hProcess11"/>
    <dgm:cxn modelId="{0CC8EE87-ABC8-4639-8ECC-AE875BE0A3C1}" type="presParOf" srcId="{231A7ED3-A31F-437D-BE39-70FD1EACA644}" destId="{6E4FFF60-E490-4F13-ABAC-86A285E8D2B2}" srcOrd="1" destOrd="0" presId="urn:microsoft.com/office/officeart/2005/8/layout/hProcess11"/>
    <dgm:cxn modelId="{ADE6910A-A0DB-4997-BBF2-7030CD2AA7A5}" type="presParOf" srcId="{231A7ED3-A31F-437D-BE39-70FD1EACA644}" destId="{122F3562-1EFD-45F3-AAA5-338320E1B518}" srcOrd="2" destOrd="0" presId="urn:microsoft.com/office/officeart/2005/8/layout/hProcess11"/>
    <dgm:cxn modelId="{5CA9955E-D624-409F-833F-A1A26B5337AF}" type="presParOf" srcId="{43A948A8-50EC-4EA2-8714-3E14B564642E}" destId="{9F7B6ACF-8635-496B-86CD-F01A41C606CD}" srcOrd="23" destOrd="0" presId="urn:microsoft.com/office/officeart/2005/8/layout/hProcess11"/>
    <dgm:cxn modelId="{26F65A3B-427F-4FEB-AF35-208A96C80DC9}" type="presParOf" srcId="{43A948A8-50EC-4EA2-8714-3E14B564642E}" destId="{1BD67A0F-230C-457B-8874-E247D913B8A9}" srcOrd="24" destOrd="0" presId="urn:microsoft.com/office/officeart/2005/8/layout/hProcess11"/>
    <dgm:cxn modelId="{49E683F2-8BC3-4750-B31D-C4CB225B4DDA}" type="presParOf" srcId="{1BD67A0F-230C-457B-8874-E247D913B8A9}" destId="{B9C8765F-607A-4941-BFD2-629DD7683E9B}" srcOrd="0" destOrd="0" presId="urn:microsoft.com/office/officeart/2005/8/layout/hProcess11"/>
    <dgm:cxn modelId="{F4C19C28-9D25-4F51-BD76-1399F5D10C7D}" type="presParOf" srcId="{1BD67A0F-230C-457B-8874-E247D913B8A9}" destId="{CCFD231E-0D57-43B7-891E-5BB816585737}" srcOrd="1" destOrd="0" presId="urn:microsoft.com/office/officeart/2005/8/layout/hProcess11"/>
    <dgm:cxn modelId="{0CC8F3A9-9ECF-49D4-AFCF-9AE94146BC90}" type="presParOf" srcId="{1BD67A0F-230C-457B-8874-E247D913B8A9}" destId="{7EEC30D8-3625-4D95-B3D1-DB84947C20FA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0B581F-0777-4C80-B38B-98177B81DBA2}">
      <dsp:nvSpPr>
        <dsp:cNvPr id="0" name=""/>
        <dsp:cNvSpPr/>
      </dsp:nvSpPr>
      <dsp:spPr>
        <a:xfrm>
          <a:off x="3311" y="264029"/>
          <a:ext cx="2626853" cy="1221581"/>
        </a:xfrm>
        <a:prstGeom prst="rect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Ley 87 de 1993 </a:t>
          </a:r>
          <a:endParaRPr lang="es-CO" sz="1700" kern="1200" dirty="0"/>
        </a:p>
      </dsp:txBody>
      <dsp:txXfrm>
        <a:off x="3311" y="264029"/>
        <a:ext cx="2626853" cy="1221581"/>
      </dsp:txXfrm>
    </dsp:sp>
    <dsp:sp modelId="{F5CF825E-544F-4C23-8F15-88148F1FA73C}">
      <dsp:nvSpPr>
        <dsp:cNvPr id="0" name=""/>
        <dsp:cNvSpPr/>
      </dsp:nvSpPr>
      <dsp:spPr>
        <a:xfrm>
          <a:off x="2892850" y="232128"/>
          <a:ext cx="2626853" cy="1285382"/>
        </a:xfrm>
        <a:prstGeom prst="rect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Ley 489 de 1998</a:t>
          </a:r>
          <a:endParaRPr lang="es-CO" sz="1700" kern="1200" dirty="0"/>
        </a:p>
      </dsp:txBody>
      <dsp:txXfrm>
        <a:off x="2892850" y="232128"/>
        <a:ext cx="2626853" cy="1285382"/>
      </dsp:txXfrm>
    </dsp:sp>
    <dsp:sp modelId="{C420EF28-DAA6-484B-87E0-E7AB2FD2485A}">
      <dsp:nvSpPr>
        <dsp:cNvPr id="0" name=""/>
        <dsp:cNvSpPr/>
      </dsp:nvSpPr>
      <dsp:spPr>
        <a:xfrm>
          <a:off x="5782389" y="232128"/>
          <a:ext cx="2626853" cy="1285382"/>
        </a:xfrm>
        <a:prstGeom prst="rect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/>
            <a:t>Ley 909 de 2004</a:t>
          </a:r>
          <a:endParaRPr lang="es-CO" sz="1700" kern="1200"/>
        </a:p>
      </dsp:txBody>
      <dsp:txXfrm>
        <a:off x="5782389" y="232128"/>
        <a:ext cx="2626853" cy="1285382"/>
      </dsp:txXfrm>
    </dsp:sp>
    <dsp:sp modelId="{103ACD39-9962-45D5-A904-540E053E9D9B}">
      <dsp:nvSpPr>
        <dsp:cNvPr id="0" name=""/>
        <dsp:cNvSpPr/>
      </dsp:nvSpPr>
      <dsp:spPr>
        <a:xfrm>
          <a:off x="8671928" y="264029"/>
          <a:ext cx="2626853" cy="1221581"/>
        </a:xfrm>
        <a:prstGeom prst="rect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Norma NTCGP 1000  Numeral 6.2.2</a:t>
          </a:r>
          <a:endParaRPr lang="es-CO" sz="1700" kern="1200" dirty="0"/>
        </a:p>
      </dsp:txBody>
      <dsp:txXfrm>
        <a:off x="8671928" y="264029"/>
        <a:ext cx="2626853" cy="1221581"/>
      </dsp:txXfrm>
    </dsp:sp>
    <dsp:sp modelId="{46811627-A8C0-4744-B71E-ED9B72EC7232}">
      <dsp:nvSpPr>
        <dsp:cNvPr id="0" name=""/>
        <dsp:cNvSpPr/>
      </dsp:nvSpPr>
      <dsp:spPr>
        <a:xfrm>
          <a:off x="1448080" y="1780196"/>
          <a:ext cx="2626853" cy="1463530"/>
        </a:xfrm>
        <a:prstGeom prst="rect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Conceptos del Departamento Administrativo de la Función Pública y de la Comisión Nacional del Servicio Civil.</a:t>
          </a:r>
          <a:endParaRPr lang="es-CO" sz="1700" kern="1200" dirty="0"/>
        </a:p>
      </dsp:txBody>
      <dsp:txXfrm>
        <a:off x="1448080" y="1780196"/>
        <a:ext cx="2626853" cy="1463530"/>
      </dsp:txXfrm>
    </dsp:sp>
    <dsp:sp modelId="{941267F6-9656-444D-BF9B-0F344BF44184}">
      <dsp:nvSpPr>
        <dsp:cNvPr id="0" name=""/>
        <dsp:cNvSpPr/>
      </dsp:nvSpPr>
      <dsp:spPr>
        <a:xfrm>
          <a:off x="4337619" y="1790827"/>
          <a:ext cx="2626853" cy="1442268"/>
        </a:xfrm>
        <a:prstGeom prst="rect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700" kern="1200" dirty="0"/>
            <a:t>Circular No. 14 del 19 de julio de 2016, expedida por el DASC. </a:t>
          </a:r>
        </a:p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700" kern="1200" dirty="0"/>
            <a:t>Protocolo y Formatos.</a:t>
          </a:r>
        </a:p>
      </dsp:txBody>
      <dsp:txXfrm>
        <a:off x="4337619" y="1790827"/>
        <a:ext cx="2626853" cy="1442268"/>
      </dsp:txXfrm>
    </dsp:sp>
    <dsp:sp modelId="{88739607-1FD6-4C4C-88D5-DB0ED7508C80}">
      <dsp:nvSpPr>
        <dsp:cNvPr id="0" name=""/>
        <dsp:cNvSpPr/>
      </dsp:nvSpPr>
      <dsp:spPr>
        <a:xfrm>
          <a:off x="7227158" y="1812089"/>
          <a:ext cx="2626853" cy="1399745"/>
        </a:xfrm>
        <a:prstGeom prst="rect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700" kern="1200" dirty="0"/>
            <a:t>Resolución Interna</a:t>
          </a:r>
        </a:p>
      </dsp:txBody>
      <dsp:txXfrm>
        <a:off x="7227158" y="1812089"/>
        <a:ext cx="2626853" cy="139974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A2C825-A23B-405B-AA8B-5981D2E63FAA}">
      <dsp:nvSpPr>
        <dsp:cNvPr id="0" name=""/>
        <dsp:cNvSpPr/>
      </dsp:nvSpPr>
      <dsp:spPr>
        <a:xfrm>
          <a:off x="0" y="45300"/>
          <a:ext cx="10330542" cy="988884"/>
        </a:xfrm>
        <a:prstGeom prst="notchedRightArrow">
          <a:avLst/>
        </a:prstGeom>
        <a:gradFill flip="none" rotWithShape="1">
          <a:gsLst>
            <a:gs pos="100000">
              <a:schemeClr val="accent3">
                <a:lumMod val="67000"/>
              </a:schemeClr>
            </a:gs>
            <a:gs pos="60000">
              <a:schemeClr val="accent3">
                <a:lumMod val="97000"/>
                <a:lumOff val="3000"/>
              </a:schemeClr>
            </a:gs>
            <a:gs pos="4000">
              <a:schemeClr val="accent3">
                <a:lumMod val="60000"/>
                <a:lumOff val="40000"/>
              </a:schemeClr>
            </a:gs>
            <a:gs pos="26000">
              <a:schemeClr val="accent3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52A0E7-92A4-4B15-9C53-0CCD673BDA06}">
      <dsp:nvSpPr>
        <dsp:cNvPr id="0" name=""/>
        <dsp:cNvSpPr/>
      </dsp:nvSpPr>
      <dsp:spPr>
        <a:xfrm>
          <a:off x="9370" y="0"/>
          <a:ext cx="263050" cy="9888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8920" tIns="248920" rIns="248920" bIns="248920" numCol="1" spcCol="1270" anchor="b" anchorCtr="0">
          <a:noAutofit/>
        </a:bodyPr>
        <a:lstStyle/>
        <a:p>
          <a:pPr marL="0" lvl="0" indent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3500" kern="1200"/>
        </a:p>
      </dsp:txBody>
      <dsp:txXfrm>
        <a:off x="9370" y="0"/>
        <a:ext cx="263050" cy="988884"/>
      </dsp:txXfrm>
    </dsp:sp>
    <dsp:sp modelId="{2BF29766-3010-4155-B5E5-F13AF6DB4230}">
      <dsp:nvSpPr>
        <dsp:cNvPr id="0" name=""/>
        <dsp:cNvSpPr/>
      </dsp:nvSpPr>
      <dsp:spPr>
        <a:xfrm>
          <a:off x="473632" y="476106"/>
          <a:ext cx="247221" cy="247221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0835A4-55F3-461F-86FF-BF67AF9D3A1C}">
      <dsp:nvSpPr>
        <dsp:cNvPr id="0" name=""/>
        <dsp:cNvSpPr/>
      </dsp:nvSpPr>
      <dsp:spPr>
        <a:xfrm>
          <a:off x="285573" y="1483327"/>
          <a:ext cx="263050" cy="9888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8920" tIns="248920" rIns="248920" bIns="248920" numCol="1" spcCol="1270" anchor="t" anchorCtr="0">
          <a:noAutofit/>
        </a:bodyPr>
        <a:lstStyle/>
        <a:p>
          <a:pPr marL="0" lvl="0" indent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3500" kern="1200" dirty="0"/>
        </a:p>
      </dsp:txBody>
      <dsp:txXfrm>
        <a:off x="285573" y="1483327"/>
        <a:ext cx="263050" cy="988884"/>
      </dsp:txXfrm>
    </dsp:sp>
    <dsp:sp modelId="{057DFD3B-8814-4FF2-B61E-24C99E0B36BE}">
      <dsp:nvSpPr>
        <dsp:cNvPr id="0" name=""/>
        <dsp:cNvSpPr/>
      </dsp:nvSpPr>
      <dsp:spPr>
        <a:xfrm>
          <a:off x="1114101" y="490790"/>
          <a:ext cx="247221" cy="247221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C5320D-B76E-4C79-AE5E-9F5063F0246A}">
      <dsp:nvSpPr>
        <dsp:cNvPr id="0" name=""/>
        <dsp:cNvSpPr/>
      </dsp:nvSpPr>
      <dsp:spPr>
        <a:xfrm>
          <a:off x="1014457" y="995957"/>
          <a:ext cx="897502" cy="975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b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300" b="1" kern="1200" dirty="0"/>
            <a:t>                                                               </a:t>
          </a:r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</dsp:txBody>
      <dsp:txXfrm>
        <a:off x="1014457" y="995957"/>
        <a:ext cx="897502" cy="975070"/>
      </dsp:txXfrm>
    </dsp:sp>
    <dsp:sp modelId="{7EA8D1D7-D44B-43FB-990C-8C37B39AED99}">
      <dsp:nvSpPr>
        <dsp:cNvPr id="0" name=""/>
        <dsp:cNvSpPr/>
      </dsp:nvSpPr>
      <dsp:spPr>
        <a:xfrm>
          <a:off x="927377" y="490790"/>
          <a:ext cx="247221" cy="247221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BAFA44-FFE3-4919-8FDD-55FAFAA4D750}">
      <dsp:nvSpPr>
        <dsp:cNvPr id="0" name=""/>
        <dsp:cNvSpPr/>
      </dsp:nvSpPr>
      <dsp:spPr>
        <a:xfrm>
          <a:off x="1472431" y="1483327"/>
          <a:ext cx="263050" cy="9888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8920" tIns="248920" rIns="248920" bIns="248920" numCol="1" spcCol="1270" anchor="t" anchorCtr="0">
          <a:noAutofit/>
        </a:bodyPr>
        <a:lstStyle/>
        <a:p>
          <a:pPr marL="0" lvl="0" indent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3500" kern="1200" dirty="0"/>
        </a:p>
      </dsp:txBody>
      <dsp:txXfrm>
        <a:off x="1472431" y="1483327"/>
        <a:ext cx="263050" cy="988884"/>
      </dsp:txXfrm>
    </dsp:sp>
    <dsp:sp modelId="{3FA7EF19-C204-4950-8F08-801B842018F0}">
      <dsp:nvSpPr>
        <dsp:cNvPr id="0" name=""/>
        <dsp:cNvSpPr/>
      </dsp:nvSpPr>
      <dsp:spPr>
        <a:xfrm>
          <a:off x="5083335" y="497731"/>
          <a:ext cx="237455" cy="234387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3220CC-A3F4-457B-8C69-43D863A0499D}">
      <dsp:nvSpPr>
        <dsp:cNvPr id="0" name=""/>
        <dsp:cNvSpPr/>
      </dsp:nvSpPr>
      <dsp:spPr>
        <a:xfrm>
          <a:off x="1748634" y="0"/>
          <a:ext cx="263050" cy="9888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8920" tIns="248920" rIns="248920" bIns="248920" numCol="1" spcCol="1270" anchor="b" anchorCtr="0">
          <a:noAutofit/>
        </a:bodyPr>
        <a:lstStyle/>
        <a:p>
          <a:pPr marL="0" lvl="0" indent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3500" kern="1200" dirty="0"/>
        </a:p>
      </dsp:txBody>
      <dsp:txXfrm>
        <a:off x="1748634" y="0"/>
        <a:ext cx="263050" cy="988884"/>
      </dsp:txXfrm>
    </dsp:sp>
    <dsp:sp modelId="{EC061692-3799-4B18-90DC-99F0F90D859A}">
      <dsp:nvSpPr>
        <dsp:cNvPr id="0" name=""/>
        <dsp:cNvSpPr/>
      </dsp:nvSpPr>
      <dsp:spPr>
        <a:xfrm>
          <a:off x="3282801" y="478570"/>
          <a:ext cx="247221" cy="247221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E4260B-D2C7-41F9-95CA-76CF210B4CFA}">
      <dsp:nvSpPr>
        <dsp:cNvPr id="0" name=""/>
        <dsp:cNvSpPr/>
      </dsp:nvSpPr>
      <dsp:spPr>
        <a:xfrm>
          <a:off x="1777149" y="970511"/>
          <a:ext cx="753237" cy="10167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</dsp:txBody>
      <dsp:txXfrm>
        <a:off x="1777149" y="970511"/>
        <a:ext cx="753237" cy="1016731"/>
      </dsp:txXfrm>
    </dsp:sp>
    <dsp:sp modelId="{2EC43153-878B-468A-A54D-325197E23D71}">
      <dsp:nvSpPr>
        <dsp:cNvPr id="0" name=""/>
        <dsp:cNvSpPr/>
      </dsp:nvSpPr>
      <dsp:spPr>
        <a:xfrm>
          <a:off x="1832464" y="484897"/>
          <a:ext cx="247221" cy="247221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2B66DD-F87A-4448-8B02-A4ABEFD985EE}">
      <dsp:nvSpPr>
        <dsp:cNvPr id="0" name=""/>
        <dsp:cNvSpPr/>
      </dsp:nvSpPr>
      <dsp:spPr>
        <a:xfrm>
          <a:off x="2791227" y="0"/>
          <a:ext cx="263050" cy="9888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8920" tIns="248920" rIns="248920" bIns="248920" numCol="1" spcCol="1270" anchor="b" anchorCtr="0">
          <a:noAutofit/>
        </a:bodyPr>
        <a:lstStyle/>
        <a:p>
          <a:pPr marL="0" lvl="0" indent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3500" kern="1200" dirty="0"/>
        </a:p>
      </dsp:txBody>
      <dsp:txXfrm>
        <a:off x="2791227" y="0"/>
        <a:ext cx="263050" cy="988884"/>
      </dsp:txXfrm>
    </dsp:sp>
    <dsp:sp modelId="{2D1E54E0-4343-4B09-92E2-C826E07D6180}">
      <dsp:nvSpPr>
        <dsp:cNvPr id="0" name=""/>
        <dsp:cNvSpPr/>
      </dsp:nvSpPr>
      <dsp:spPr>
        <a:xfrm>
          <a:off x="2420369" y="490788"/>
          <a:ext cx="247221" cy="247221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ACEBC8-D148-4E74-9B85-619151C79B18}">
      <dsp:nvSpPr>
        <dsp:cNvPr id="0" name=""/>
        <dsp:cNvSpPr/>
      </dsp:nvSpPr>
      <dsp:spPr>
        <a:xfrm>
          <a:off x="2725620" y="1263221"/>
          <a:ext cx="722923" cy="9888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0" kern="1200" dirty="0"/>
        </a:p>
      </dsp:txBody>
      <dsp:txXfrm>
        <a:off x="2725620" y="1263221"/>
        <a:ext cx="722923" cy="988884"/>
      </dsp:txXfrm>
    </dsp:sp>
    <dsp:sp modelId="{DC7F2725-2EB7-427D-81B9-0ACD58059A17}">
      <dsp:nvSpPr>
        <dsp:cNvPr id="0" name=""/>
        <dsp:cNvSpPr/>
      </dsp:nvSpPr>
      <dsp:spPr>
        <a:xfrm>
          <a:off x="3147898" y="1089793"/>
          <a:ext cx="247221" cy="247221"/>
        </a:xfrm>
        <a:prstGeom prst="ellipse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777726-E130-42F9-B698-6D4A54854D32}">
      <dsp:nvSpPr>
        <dsp:cNvPr id="0" name=""/>
        <dsp:cNvSpPr/>
      </dsp:nvSpPr>
      <dsp:spPr>
        <a:xfrm>
          <a:off x="2580705" y="1178918"/>
          <a:ext cx="806410" cy="12932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b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0" kern="1200" dirty="0"/>
        </a:p>
      </dsp:txBody>
      <dsp:txXfrm>
        <a:off x="2580705" y="1178918"/>
        <a:ext cx="806410" cy="1293293"/>
      </dsp:txXfrm>
    </dsp:sp>
    <dsp:sp modelId="{23C67734-29F6-4EAC-B7EF-ED63584B4934}">
      <dsp:nvSpPr>
        <dsp:cNvPr id="0" name=""/>
        <dsp:cNvSpPr/>
      </dsp:nvSpPr>
      <dsp:spPr>
        <a:xfrm>
          <a:off x="3495857" y="484897"/>
          <a:ext cx="247221" cy="247221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E548D9-6AC5-4BE4-85DD-FB8C80DA73FC}">
      <dsp:nvSpPr>
        <dsp:cNvPr id="0" name=""/>
        <dsp:cNvSpPr/>
      </dsp:nvSpPr>
      <dsp:spPr>
        <a:xfrm>
          <a:off x="3581529" y="972194"/>
          <a:ext cx="3090034" cy="10291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300" b="1" kern="1200" dirty="0"/>
            <a:t>Seguimiento inicial al Plan de mejora, producto de la 1ra formulación. </a:t>
          </a:r>
        </a:p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300" b="1" kern="1200" dirty="0"/>
            <a:t>30/3/2019</a:t>
          </a:r>
        </a:p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300" b="1" kern="1200" dirty="0"/>
            <a:t>30/6/2019</a:t>
          </a:r>
        </a:p>
      </dsp:txBody>
      <dsp:txXfrm>
        <a:off x="3581529" y="972194"/>
        <a:ext cx="3090034" cy="1029122"/>
      </dsp:txXfrm>
    </dsp:sp>
    <dsp:sp modelId="{0E5D4C4C-D6C6-491C-9060-0A557317EDB4}">
      <dsp:nvSpPr>
        <dsp:cNvPr id="0" name=""/>
        <dsp:cNvSpPr/>
      </dsp:nvSpPr>
      <dsp:spPr>
        <a:xfrm>
          <a:off x="6255255" y="461700"/>
          <a:ext cx="247221" cy="247221"/>
        </a:xfrm>
        <a:prstGeom prst="ellipse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D53B63-B3B9-496D-88D7-C60D16CB847B}">
      <dsp:nvSpPr>
        <dsp:cNvPr id="0" name=""/>
        <dsp:cNvSpPr/>
      </dsp:nvSpPr>
      <dsp:spPr>
        <a:xfrm>
          <a:off x="7958333" y="1011705"/>
          <a:ext cx="864439" cy="1161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b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300" b="1" kern="1200" dirty="0"/>
            <a:t> </a:t>
          </a:r>
          <a:endParaRPr lang="es-CO" sz="1300" b="0" kern="1200" dirty="0"/>
        </a:p>
      </dsp:txBody>
      <dsp:txXfrm>
        <a:off x="7958333" y="1011705"/>
        <a:ext cx="864439" cy="1161197"/>
      </dsp:txXfrm>
    </dsp:sp>
    <dsp:sp modelId="{1C9EF45C-6D0E-4EB8-BB8E-D8451287141F}">
      <dsp:nvSpPr>
        <dsp:cNvPr id="0" name=""/>
        <dsp:cNvSpPr/>
      </dsp:nvSpPr>
      <dsp:spPr>
        <a:xfrm>
          <a:off x="8299768" y="466706"/>
          <a:ext cx="247221" cy="247221"/>
        </a:xfrm>
        <a:prstGeom prst="ellipse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C183B0-EA9C-4206-9B19-219AE64BAFC1}">
      <dsp:nvSpPr>
        <dsp:cNvPr id="0" name=""/>
        <dsp:cNvSpPr/>
      </dsp:nvSpPr>
      <dsp:spPr>
        <a:xfrm>
          <a:off x="7109906" y="1079464"/>
          <a:ext cx="684268" cy="1363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0" kern="1200" dirty="0">
            <a:solidFill>
              <a:schemeClr val="tx1"/>
            </a:solidFill>
          </a:endParaRPr>
        </a:p>
      </dsp:txBody>
      <dsp:txXfrm>
        <a:off x="7109906" y="1079464"/>
        <a:ext cx="684268" cy="1363187"/>
      </dsp:txXfrm>
    </dsp:sp>
    <dsp:sp modelId="{6E4FFF60-E490-4F13-ABAC-86A285E8D2B2}">
      <dsp:nvSpPr>
        <dsp:cNvPr id="0" name=""/>
        <dsp:cNvSpPr/>
      </dsp:nvSpPr>
      <dsp:spPr>
        <a:xfrm>
          <a:off x="9325819" y="466706"/>
          <a:ext cx="247221" cy="247221"/>
        </a:xfrm>
        <a:prstGeom prst="ellipse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765D24-8F39-4DD1-8627-D05D1DEEAB64}">
      <dsp:nvSpPr>
        <dsp:cNvPr id="0" name=""/>
        <dsp:cNvSpPr/>
      </dsp:nvSpPr>
      <dsp:spPr>
        <a:xfrm>
          <a:off x="0" y="0"/>
          <a:ext cx="10461172" cy="1960857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F6173D-A985-48B5-B725-C1BADEC9087C}">
      <dsp:nvSpPr>
        <dsp:cNvPr id="0" name=""/>
        <dsp:cNvSpPr/>
      </dsp:nvSpPr>
      <dsp:spPr>
        <a:xfrm>
          <a:off x="1957081" y="261447"/>
          <a:ext cx="1936114" cy="1437961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6381DA-15BB-42BD-9035-00A852B40BFF}">
      <dsp:nvSpPr>
        <dsp:cNvPr id="0" name=""/>
        <dsp:cNvSpPr/>
      </dsp:nvSpPr>
      <dsp:spPr>
        <a:xfrm rot="10800000">
          <a:off x="285003" y="1960857"/>
          <a:ext cx="5216304" cy="2396603"/>
        </a:xfrm>
        <a:prstGeom prst="round2SameRect">
          <a:avLst>
            <a:gd name="adj1" fmla="val 10500"/>
            <a:gd name="adj2" fmla="val 0"/>
          </a:avLst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46000">
              <a:schemeClr val="accent1">
                <a:lumMod val="45000"/>
                <a:lumOff val="55000"/>
              </a:schemeClr>
            </a:gs>
            <a:gs pos="100000">
              <a:srgbClr val="0099FF"/>
            </a:gs>
            <a:gs pos="23000">
              <a:schemeClr val="accent1">
                <a:lumMod val="30000"/>
                <a:lumOff val="70000"/>
              </a:schemeClr>
            </a:gs>
          </a:gsLst>
          <a:lin ang="162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t" anchorCtr="0">
          <a:noAutofit/>
        </a:bodyPr>
        <a:lstStyle/>
        <a:p>
          <a:pPr marL="0" lvl="0" indent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800" b="1" kern="1200" dirty="0">
              <a:solidFill>
                <a:srgbClr val="003E65"/>
              </a:solidFill>
              <a:latin typeface="+mj-lt"/>
              <a:ea typeface="+mj-ea"/>
              <a:cs typeface="+mj-cs"/>
            </a:rPr>
            <a:t>1.Fase de formulación y formalización </a:t>
          </a:r>
          <a:r>
            <a:rPr lang="pt-BR" sz="2800" b="1" kern="1200" dirty="0" err="1">
              <a:solidFill>
                <a:srgbClr val="003E65"/>
              </a:solidFill>
              <a:latin typeface="+mj-lt"/>
              <a:ea typeface="+mj-ea"/>
              <a:cs typeface="+mj-cs"/>
            </a:rPr>
            <a:t>del</a:t>
          </a:r>
          <a:r>
            <a:rPr lang="pt-BR" sz="2800" b="1" kern="1200" dirty="0">
              <a:solidFill>
                <a:srgbClr val="003E65"/>
              </a:solidFill>
              <a:latin typeface="+mj-lt"/>
              <a:ea typeface="+mj-ea"/>
              <a:cs typeface="+mj-cs"/>
            </a:rPr>
            <a:t> </a:t>
          </a:r>
          <a:r>
            <a:rPr lang="pt-BR" sz="2800" b="1" kern="1200" dirty="0" err="1">
              <a:solidFill>
                <a:srgbClr val="003E65"/>
              </a:solidFill>
              <a:latin typeface="+mj-lt"/>
              <a:ea typeface="+mj-ea"/>
              <a:cs typeface="+mj-cs"/>
            </a:rPr>
            <a:t>Plan</a:t>
          </a:r>
          <a:r>
            <a:rPr lang="pt-BR" sz="2800" b="1" kern="1200" dirty="0">
              <a:solidFill>
                <a:srgbClr val="003E65"/>
              </a:solidFill>
              <a:latin typeface="+mj-lt"/>
              <a:ea typeface="+mj-ea"/>
              <a:cs typeface="+mj-cs"/>
            </a:rPr>
            <a:t> de </a:t>
          </a:r>
          <a:r>
            <a:rPr lang="es-CO" sz="2800" b="1" kern="1200" noProof="0" dirty="0">
              <a:solidFill>
                <a:srgbClr val="003E65"/>
              </a:solidFill>
              <a:latin typeface="+mj-lt"/>
              <a:ea typeface="+mj-ea"/>
              <a:cs typeface="+mj-cs"/>
            </a:rPr>
            <a:t>Trabajo</a:t>
          </a:r>
          <a:r>
            <a:rPr lang="pt-BR" sz="2800" b="1" kern="1200" dirty="0">
              <a:solidFill>
                <a:srgbClr val="003E65"/>
              </a:solidFill>
              <a:latin typeface="+mj-lt"/>
              <a:ea typeface="+mj-ea"/>
              <a:cs typeface="+mj-cs"/>
            </a:rPr>
            <a:t>.</a:t>
          </a:r>
        </a:p>
      </dsp:txBody>
      <dsp:txXfrm rot="10800000">
        <a:off x="358707" y="1960857"/>
        <a:ext cx="5068896" cy="2322899"/>
      </dsp:txXfrm>
    </dsp:sp>
    <dsp:sp modelId="{708BDDE0-7BA8-4C1A-9578-AFB0BFD7EDE9}">
      <dsp:nvSpPr>
        <dsp:cNvPr id="0" name=""/>
        <dsp:cNvSpPr/>
      </dsp:nvSpPr>
      <dsp:spPr>
        <a:xfrm>
          <a:off x="6751761" y="261447"/>
          <a:ext cx="2593125" cy="1437961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53C086-1049-4D04-AC9F-24D8C7380D2B}">
      <dsp:nvSpPr>
        <dsp:cNvPr id="0" name=""/>
        <dsp:cNvSpPr/>
      </dsp:nvSpPr>
      <dsp:spPr>
        <a:xfrm rot="10800000">
          <a:off x="6112461" y="1960857"/>
          <a:ext cx="4191722" cy="2396603"/>
        </a:xfrm>
        <a:prstGeom prst="round2SameRect">
          <a:avLst>
            <a:gd name="adj1" fmla="val 10500"/>
            <a:gd name="adj2" fmla="val 0"/>
          </a:avLst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46000">
              <a:schemeClr val="accent1">
                <a:lumMod val="45000"/>
                <a:lumOff val="55000"/>
              </a:schemeClr>
            </a:gs>
            <a:gs pos="100000">
              <a:srgbClr val="0099FF"/>
            </a:gs>
            <a:gs pos="23000">
              <a:schemeClr val="accent1">
                <a:lumMod val="30000"/>
                <a:lumOff val="70000"/>
              </a:schemeClr>
            </a:gs>
          </a:gsLst>
          <a:lin ang="162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t" anchorCtr="0">
          <a:noAutofit/>
        </a:bodyPr>
        <a:lstStyle/>
        <a:p>
          <a:pPr marL="0" lvl="0" indent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800" b="1" kern="1200" dirty="0">
              <a:solidFill>
                <a:srgbClr val="003E65"/>
              </a:solidFill>
              <a:latin typeface="+mj-lt"/>
              <a:ea typeface="+mj-ea"/>
              <a:cs typeface="+mj-cs"/>
            </a:rPr>
            <a:t>2.Fase de Valoración</a:t>
          </a:r>
        </a:p>
      </dsp:txBody>
      <dsp:txXfrm rot="10800000">
        <a:off x="6186165" y="1960857"/>
        <a:ext cx="4044314" cy="232289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A2C825-A23B-405B-AA8B-5981D2E63FAA}">
      <dsp:nvSpPr>
        <dsp:cNvPr id="0" name=""/>
        <dsp:cNvSpPr/>
      </dsp:nvSpPr>
      <dsp:spPr>
        <a:xfrm>
          <a:off x="0" y="456173"/>
          <a:ext cx="10624457" cy="1314848"/>
        </a:xfrm>
        <a:prstGeom prst="notchedRightArrow">
          <a:avLst/>
        </a:prstGeom>
        <a:gradFill flip="none" rotWithShape="1">
          <a:gsLst>
            <a:gs pos="100000">
              <a:schemeClr val="accent3">
                <a:lumMod val="67000"/>
              </a:schemeClr>
            </a:gs>
            <a:gs pos="60000">
              <a:schemeClr val="accent3">
                <a:lumMod val="97000"/>
                <a:lumOff val="3000"/>
              </a:schemeClr>
            </a:gs>
            <a:gs pos="4000">
              <a:schemeClr val="accent3">
                <a:lumMod val="60000"/>
                <a:lumOff val="40000"/>
              </a:schemeClr>
            </a:gs>
            <a:gs pos="26000">
              <a:schemeClr val="accent3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52A0E7-92A4-4B15-9C53-0CCD673BDA06}">
      <dsp:nvSpPr>
        <dsp:cNvPr id="0" name=""/>
        <dsp:cNvSpPr/>
      </dsp:nvSpPr>
      <dsp:spPr>
        <a:xfrm>
          <a:off x="6462" y="0"/>
          <a:ext cx="569055" cy="13148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7152" tIns="327152" rIns="327152" bIns="327152" numCol="1" spcCol="1270" anchor="b" anchorCtr="0">
          <a:noAutofit/>
        </a:bodyPr>
        <a:lstStyle/>
        <a:p>
          <a:pPr marL="0" lvl="0" indent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4600" kern="1200"/>
        </a:p>
      </dsp:txBody>
      <dsp:txXfrm>
        <a:off x="6462" y="0"/>
        <a:ext cx="569055" cy="1314848"/>
      </dsp:txXfrm>
    </dsp:sp>
    <dsp:sp modelId="{2BF29766-3010-4155-B5E5-F13AF6DB4230}">
      <dsp:nvSpPr>
        <dsp:cNvPr id="0" name=""/>
        <dsp:cNvSpPr/>
      </dsp:nvSpPr>
      <dsp:spPr>
        <a:xfrm>
          <a:off x="829730" y="1012591"/>
          <a:ext cx="328712" cy="328712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0835A4-55F3-461F-86FF-BF67AF9D3A1C}">
      <dsp:nvSpPr>
        <dsp:cNvPr id="0" name=""/>
        <dsp:cNvSpPr/>
      </dsp:nvSpPr>
      <dsp:spPr>
        <a:xfrm>
          <a:off x="603971" y="1972272"/>
          <a:ext cx="569055" cy="13148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7152" tIns="327152" rIns="327152" bIns="327152" numCol="1" spcCol="1270" anchor="t" anchorCtr="0">
          <a:noAutofit/>
        </a:bodyPr>
        <a:lstStyle/>
        <a:p>
          <a:pPr marL="0" lvl="0" indent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4600" kern="1200" dirty="0"/>
        </a:p>
      </dsp:txBody>
      <dsp:txXfrm>
        <a:off x="603971" y="1972272"/>
        <a:ext cx="569055" cy="1314848"/>
      </dsp:txXfrm>
    </dsp:sp>
    <dsp:sp modelId="{057DFD3B-8814-4FF2-B61E-24C99E0B36BE}">
      <dsp:nvSpPr>
        <dsp:cNvPr id="0" name=""/>
        <dsp:cNvSpPr/>
      </dsp:nvSpPr>
      <dsp:spPr>
        <a:xfrm>
          <a:off x="3298741" y="1009773"/>
          <a:ext cx="328712" cy="328712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C5320D-B76E-4C79-AE5E-9F5063F0246A}">
      <dsp:nvSpPr>
        <dsp:cNvPr id="0" name=""/>
        <dsp:cNvSpPr/>
      </dsp:nvSpPr>
      <dsp:spPr>
        <a:xfrm>
          <a:off x="2584416" y="1705279"/>
          <a:ext cx="2676587" cy="131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b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300" b="1" kern="1200" dirty="0"/>
            <a:t>                                                               1. Fase de Formulación.   </a:t>
          </a:r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300" b="1" kern="1200" dirty="0"/>
            <a:t> </a:t>
          </a:r>
          <a:r>
            <a:rPr lang="es-CO" sz="1300" b="0" kern="1200" dirty="0"/>
            <a:t>Dentro de los 15 días calendario siguientes a la posesión, prórroga, adopción del sistema o finalización del período de evaluación. </a:t>
          </a:r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300" b="0" kern="1200" dirty="0"/>
            <a:t>Julio de 2018</a:t>
          </a:r>
        </a:p>
      </dsp:txBody>
      <dsp:txXfrm>
        <a:off x="2584416" y="1705279"/>
        <a:ext cx="2676587" cy="1313480"/>
      </dsp:txXfrm>
    </dsp:sp>
    <dsp:sp modelId="{7EA8D1D7-D44B-43FB-990C-8C37B39AED99}">
      <dsp:nvSpPr>
        <dsp:cNvPr id="0" name=""/>
        <dsp:cNvSpPr/>
      </dsp:nvSpPr>
      <dsp:spPr>
        <a:xfrm>
          <a:off x="2039845" y="980318"/>
          <a:ext cx="328712" cy="328712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BAFA44-FFE3-4919-8FDD-55FAFAA4D750}">
      <dsp:nvSpPr>
        <dsp:cNvPr id="0" name=""/>
        <dsp:cNvSpPr/>
      </dsp:nvSpPr>
      <dsp:spPr>
        <a:xfrm>
          <a:off x="3906520" y="1972272"/>
          <a:ext cx="569055" cy="13148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7152" tIns="327152" rIns="327152" bIns="327152" numCol="1" spcCol="1270" anchor="t" anchorCtr="0">
          <a:noAutofit/>
        </a:bodyPr>
        <a:lstStyle/>
        <a:p>
          <a:pPr marL="0" lvl="0" indent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4600" kern="1200" dirty="0"/>
        </a:p>
      </dsp:txBody>
      <dsp:txXfrm>
        <a:off x="3906520" y="1972272"/>
        <a:ext cx="569055" cy="1314848"/>
      </dsp:txXfrm>
    </dsp:sp>
    <dsp:sp modelId="{3FA7EF19-C204-4950-8F08-801B842018F0}">
      <dsp:nvSpPr>
        <dsp:cNvPr id="0" name=""/>
        <dsp:cNvSpPr/>
      </dsp:nvSpPr>
      <dsp:spPr>
        <a:xfrm>
          <a:off x="4688998" y="1023477"/>
          <a:ext cx="328712" cy="328712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3220CC-A3F4-457B-8C69-43D863A0499D}">
      <dsp:nvSpPr>
        <dsp:cNvPr id="0" name=""/>
        <dsp:cNvSpPr/>
      </dsp:nvSpPr>
      <dsp:spPr>
        <a:xfrm>
          <a:off x="4504029" y="0"/>
          <a:ext cx="569055" cy="13148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7152" tIns="327152" rIns="327152" bIns="327152" numCol="1" spcCol="1270" anchor="b" anchorCtr="0">
          <a:noAutofit/>
        </a:bodyPr>
        <a:lstStyle/>
        <a:p>
          <a:pPr marL="0" lvl="0" indent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4600" kern="1200" dirty="0"/>
        </a:p>
      </dsp:txBody>
      <dsp:txXfrm>
        <a:off x="4504029" y="0"/>
        <a:ext cx="569055" cy="1314848"/>
      </dsp:txXfrm>
    </dsp:sp>
    <dsp:sp modelId="{EC061692-3799-4B18-90DC-99F0F90D859A}">
      <dsp:nvSpPr>
        <dsp:cNvPr id="0" name=""/>
        <dsp:cNvSpPr/>
      </dsp:nvSpPr>
      <dsp:spPr>
        <a:xfrm>
          <a:off x="6100325" y="1007959"/>
          <a:ext cx="328712" cy="328712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E4260B-D2C7-41F9-95CA-76CF210B4CFA}">
      <dsp:nvSpPr>
        <dsp:cNvPr id="0" name=""/>
        <dsp:cNvSpPr/>
      </dsp:nvSpPr>
      <dsp:spPr>
        <a:xfrm>
          <a:off x="6430544" y="1621023"/>
          <a:ext cx="2264153" cy="14461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300" b="1" kern="1200" dirty="0"/>
            <a:t>2. Fase de Valoración.</a:t>
          </a:r>
        </a:p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300" b="0" kern="1200" dirty="0"/>
            <a:t>A los 15 días calendario previos al vencimiento del período evaluado y con 10 días anteriores para su realización - Del 5 al 15 de diciembre de 2018</a:t>
          </a:r>
          <a:endParaRPr lang="es-CO" sz="1300" b="1" kern="1200" dirty="0"/>
        </a:p>
      </dsp:txBody>
      <dsp:txXfrm>
        <a:off x="6430544" y="1621023"/>
        <a:ext cx="2264153" cy="1446122"/>
      </dsp:txXfrm>
    </dsp:sp>
    <dsp:sp modelId="{2EC43153-878B-468A-A54D-325197E23D71}">
      <dsp:nvSpPr>
        <dsp:cNvPr id="0" name=""/>
        <dsp:cNvSpPr/>
      </dsp:nvSpPr>
      <dsp:spPr>
        <a:xfrm>
          <a:off x="7591099" y="915351"/>
          <a:ext cx="328712" cy="328712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2B66DD-F87A-4448-8B02-A4ABEFD985EE}">
      <dsp:nvSpPr>
        <dsp:cNvPr id="0" name=""/>
        <dsp:cNvSpPr/>
      </dsp:nvSpPr>
      <dsp:spPr>
        <a:xfrm>
          <a:off x="7394143" y="0"/>
          <a:ext cx="569055" cy="13148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7152" tIns="327152" rIns="327152" bIns="327152" numCol="1" spcCol="1270" anchor="b" anchorCtr="0">
          <a:noAutofit/>
        </a:bodyPr>
        <a:lstStyle/>
        <a:p>
          <a:pPr marL="0" lvl="0" indent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4600" kern="1200" dirty="0"/>
        </a:p>
      </dsp:txBody>
      <dsp:txXfrm>
        <a:off x="7394143" y="0"/>
        <a:ext cx="569055" cy="1314848"/>
      </dsp:txXfrm>
    </dsp:sp>
    <dsp:sp modelId="{2D1E54E0-4343-4B09-92E2-C826E07D6180}">
      <dsp:nvSpPr>
        <dsp:cNvPr id="0" name=""/>
        <dsp:cNvSpPr/>
      </dsp:nvSpPr>
      <dsp:spPr>
        <a:xfrm>
          <a:off x="9073745" y="978312"/>
          <a:ext cx="328712" cy="328712"/>
        </a:xfrm>
        <a:prstGeom prst="ellipse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ACEBC8-D148-4E74-9B85-619151C79B18}">
      <dsp:nvSpPr>
        <dsp:cNvPr id="0" name=""/>
        <dsp:cNvSpPr/>
      </dsp:nvSpPr>
      <dsp:spPr>
        <a:xfrm>
          <a:off x="7252215" y="1679613"/>
          <a:ext cx="1563896" cy="13148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0" kern="1200" dirty="0"/>
        </a:p>
      </dsp:txBody>
      <dsp:txXfrm>
        <a:off x="7252215" y="1679613"/>
        <a:ext cx="1563896" cy="1314848"/>
      </dsp:txXfrm>
    </dsp:sp>
    <dsp:sp modelId="{DC7F2725-2EB7-427D-81B9-0ACD58059A17}">
      <dsp:nvSpPr>
        <dsp:cNvPr id="0" name=""/>
        <dsp:cNvSpPr/>
      </dsp:nvSpPr>
      <dsp:spPr>
        <a:xfrm>
          <a:off x="8399982" y="1449018"/>
          <a:ext cx="328712" cy="328712"/>
        </a:xfrm>
        <a:prstGeom prst="ellipse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269F6D-B601-4E8C-BAD2-9AEC013798A5}">
      <dsp:nvSpPr>
        <dsp:cNvPr id="0" name=""/>
        <dsp:cNvSpPr/>
      </dsp:nvSpPr>
      <dsp:spPr>
        <a:xfrm>
          <a:off x="219304" y="0"/>
          <a:ext cx="7028502" cy="4859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marL="0" lvl="0" indent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700" b="1" kern="1200" dirty="0"/>
            <a:t>Generalidades</a:t>
          </a:r>
          <a:endParaRPr lang="es-CO" sz="2700" kern="1200" dirty="0"/>
        </a:p>
      </dsp:txBody>
      <dsp:txXfrm>
        <a:off x="233536" y="14232"/>
        <a:ext cx="7000038" cy="457438"/>
      </dsp:txXfrm>
    </dsp:sp>
    <dsp:sp modelId="{C34D2960-4E6D-4E65-80AA-94219757E4CA}">
      <dsp:nvSpPr>
        <dsp:cNvPr id="0" name=""/>
        <dsp:cNvSpPr/>
      </dsp:nvSpPr>
      <dsp:spPr>
        <a:xfrm>
          <a:off x="922154" y="485902"/>
          <a:ext cx="474476" cy="5858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5874"/>
              </a:lnTo>
              <a:lnTo>
                <a:pt x="474476" y="58587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8AD7EA-D17F-41E1-A8E6-FC75C315D5ED}">
      <dsp:nvSpPr>
        <dsp:cNvPr id="0" name=""/>
        <dsp:cNvSpPr/>
      </dsp:nvSpPr>
      <dsp:spPr>
        <a:xfrm>
          <a:off x="1396630" y="634092"/>
          <a:ext cx="8151749" cy="8753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just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dirty="0">
              <a:latin typeface="+mn-lt"/>
            </a:rPr>
            <a:t>Se formula el </a:t>
          </a:r>
          <a:r>
            <a:rPr lang="es-CO" sz="2000" b="1" kern="1200" dirty="0">
              <a:latin typeface="+mn-lt"/>
            </a:rPr>
            <a:t>componente laboral</a:t>
          </a:r>
          <a:r>
            <a:rPr lang="es-CO" sz="2000" kern="1200" dirty="0">
              <a:latin typeface="+mn-lt"/>
            </a:rPr>
            <a:t>,  concertadamente y de manera presencial entre las partes, el cual comprende </a:t>
          </a:r>
          <a:r>
            <a:rPr lang="es-CO" sz="2000" b="1" kern="1200" dirty="0">
              <a:latin typeface="+mn-lt"/>
            </a:rPr>
            <a:t>entregables y actividades.</a:t>
          </a:r>
          <a:endParaRPr lang="es-CO" sz="2000" kern="1200" dirty="0">
            <a:latin typeface="+mn-lt"/>
          </a:endParaRPr>
        </a:p>
      </dsp:txBody>
      <dsp:txXfrm>
        <a:off x="1422269" y="659731"/>
        <a:ext cx="8100471" cy="824089"/>
      </dsp:txXfrm>
    </dsp:sp>
    <dsp:sp modelId="{C178F558-F5A2-471B-81F8-B9F6F6DE1483}">
      <dsp:nvSpPr>
        <dsp:cNvPr id="0" name=""/>
        <dsp:cNvSpPr/>
      </dsp:nvSpPr>
      <dsp:spPr>
        <a:xfrm>
          <a:off x="922154" y="485902"/>
          <a:ext cx="522871" cy="16667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66788"/>
              </a:lnTo>
              <a:lnTo>
                <a:pt x="522871" y="166678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8818E2-5B07-466C-B310-3BDBCEAD1328}">
      <dsp:nvSpPr>
        <dsp:cNvPr id="0" name=""/>
        <dsp:cNvSpPr/>
      </dsp:nvSpPr>
      <dsp:spPr>
        <a:xfrm>
          <a:off x="1445026" y="1693151"/>
          <a:ext cx="8108920" cy="91907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just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dirty="0">
              <a:latin typeface="+mn-lt"/>
            </a:rPr>
            <a:t>Se realiza la revisión de las </a:t>
          </a:r>
          <a:r>
            <a:rPr lang="es-CO" sz="2000" b="1" kern="1200" dirty="0">
              <a:latin typeface="+mn-lt"/>
            </a:rPr>
            <a:t>12</a:t>
          </a:r>
          <a:r>
            <a:rPr lang="es-CO" sz="2000" kern="1200" dirty="0">
              <a:latin typeface="+mn-lt"/>
            </a:rPr>
            <a:t> conductas asociadas a las </a:t>
          </a:r>
          <a:r>
            <a:rPr lang="es-CO" sz="2000" b="1" kern="1200" dirty="0">
              <a:latin typeface="+mn-lt"/>
            </a:rPr>
            <a:t>4 competencias comportamentales</a:t>
          </a:r>
          <a:r>
            <a:rPr lang="es-CO" sz="2000" kern="1200" dirty="0">
              <a:latin typeface="+mn-lt"/>
            </a:rPr>
            <a:t> establecidas por el DASCD, que van hacer objeto de valoración.</a:t>
          </a:r>
        </a:p>
      </dsp:txBody>
      <dsp:txXfrm>
        <a:off x="1471945" y="1720070"/>
        <a:ext cx="8055082" cy="865241"/>
      </dsp:txXfrm>
    </dsp:sp>
    <dsp:sp modelId="{42F991F1-AC74-4F5C-9800-D4DD140A9A45}">
      <dsp:nvSpPr>
        <dsp:cNvPr id="0" name=""/>
        <dsp:cNvSpPr/>
      </dsp:nvSpPr>
      <dsp:spPr>
        <a:xfrm>
          <a:off x="922154" y="485902"/>
          <a:ext cx="494775" cy="27968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96878"/>
              </a:lnTo>
              <a:lnTo>
                <a:pt x="494775" y="279687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3D81C0-415D-46CA-BFAA-1D522D71AFA1}">
      <dsp:nvSpPr>
        <dsp:cNvPr id="0" name=""/>
        <dsp:cNvSpPr/>
      </dsp:nvSpPr>
      <dsp:spPr>
        <a:xfrm>
          <a:off x="1416929" y="2797131"/>
          <a:ext cx="8127780" cy="9712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just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dirty="0">
              <a:latin typeface="+mn-lt"/>
            </a:rPr>
            <a:t>Se establecen las </a:t>
          </a:r>
          <a:r>
            <a:rPr lang="es-CO" sz="2000" b="1" kern="1200" dirty="0">
              <a:latin typeface="+mn-lt"/>
            </a:rPr>
            <a:t>evidencias de desempeño</a:t>
          </a:r>
          <a:r>
            <a:rPr lang="es-CO" sz="2000" kern="1200" dirty="0">
              <a:latin typeface="+mn-lt"/>
            </a:rPr>
            <a:t> por cada entregable.</a:t>
          </a:r>
        </a:p>
      </dsp:txBody>
      <dsp:txXfrm>
        <a:off x="1445377" y="2825579"/>
        <a:ext cx="8070884" cy="914403"/>
      </dsp:txXfrm>
    </dsp:sp>
    <dsp:sp modelId="{90F8BCE9-6D98-4975-8D87-E79331BBF224}">
      <dsp:nvSpPr>
        <dsp:cNvPr id="0" name=""/>
        <dsp:cNvSpPr/>
      </dsp:nvSpPr>
      <dsp:spPr>
        <a:xfrm>
          <a:off x="922154" y="485902"/>
          <a:ext cx="503521" cy="38276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27653"/>
              </a:lnTo>
              <a:lnTo>
                <a:pt x="503521" y="382765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3ED40E-7CE4-42C8-853D-9ED90EC5DA4F}">
      <dsp:nvSpPr>
        <dsp:cNvPr id="0" name=""/>
        <dsp:cNvSpPr/>
      </dsp:nvSpPr>
      <dsp:spPr>
        <a:xfrm>
          <a:off x="1425675" y="3971319"/>
          <a:ext cx="8117891" cy="6844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baseline="0" dirty="0">
              <a:latin typeface="+mn-lt"/>
            </a:rPr>
            <a:t>Se refrenda o firma por las partes.</a:t>
          </a:r>
          <a:endParaRPr lang="es-CO" sz="2000" kern="1200" dirty="0">
            <a:latin typeface="+mn-lt"/>
          </a:endParaRPr>
        </a:p>
      </dsp:txBody>
      <dsp:txXfrm>
        <a:off x="1445722" y="3991366"/>
        <a:ext cx="8077797" cy="64437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2F61F2-8721-4484-A805-A74ADCD56DC9}">
      <dsp:nvSpPr>
        <dsp:cNvPr id="0" name=""/>
        <dsp:cNvSpPr/>
      </dsp:nvSpPr>
      <dsp:spPr>
        <a:xfrm>
          <a:off x="0" y="0"/>
          <a:ext cx="4837201" cy="882837"/>
        </a:xfrm>
        <a:prstGeom prst="roundRect">
          <a:avLst/>
        </a:prstGeom>
        <a:solidFill>
          <a:srgbClr val="66CC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dirty="0">
              <a:solidFill>
                <a:schemeClr val="accent5">
                  <a:lumMod val="50000"/>
                </a:schemeClr>
              </a:solidFill>
              <a:latin typeface="+mn-lt"/>
            </a:rPr>
            <a:t>Acciones que se requiere ejecutar para cumplir con la entrega de los productos.</a:t>
          </a:r>
        </a:p>
      </dsp:txBody>
      <dsp:txXfrm>
        <a:off x="43097" y="43097"/>
        <a:ext cx="4751007" cy="796643"/>
      </dsp:txXfrm>
    </dsp:sp>
    <dsp:sp modelId="{E5398BB6-36B6-494A-82CB-D985C71FEBC8}">
      <dsp:nvSpPr>
        <dsp:cNvPr id="0" name=""/>
        <dsp:cNvSpPr/>
      </dsp:nvSpPr>
      <dsp:spPr>
        <a:xfrm>
          <a:off x="0" y="978445"/>
          <a:ext cx="4837201" cy="792392"/>
        </a:xfrm>
        <a:prstGeom prst="roundRect">
          <a:avLst/>
        </a:prstGeom>
        <a:solidFill>
          <a:srgbClr val="66CC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dirty="0">
              <a:solidFill>
                <a:schemeClr val="accent5">
                  <a:lumMod val="50000"/>
                </a:schemeClr>
              </a:solidFill>
              <a:latin typeface="+mn-lt"/>
            </a:rPr>
            <a:t>Mínimo 1 </a:t>
          </a:r>
          <a:r>
            <a:rPr lang="es-CO" sz="2000" b="1" kern="1200" dirty="0">
              <a:solidFill>
                <a:schemeClr val="accent5">
                  <a:lumMod val="50000"/>
                </a:schemeClr>
              </a:solidFill>
              <a:latin typeface="+mn-lt"/>
            </a:rPr>
            <a:t>actividad</a:t>
          </a:r>
          <a:r>
            <a:rPr lang="es-CO" sz="2000" kern="1200" dirty="0">
              <a:solidFill>
                <a:schemeClr val="accent5">
                  <a:lumMod val="50000"/>
                </a:schemeClr>
              </a:solidFill>
              <a:latin typeface="+mn-lt"/>
            </a:rPr>
            <a:t> por entregable.</a:t>
          </a:r>
        </a:p>
      </dsp:txBody>
      <dsp:txXfrm>
        <a:off x="38681" y="1017126"/>
        <a:ext cx="4759839" cy="715030"/>
      </dsp:txXfrm>
    </dsp:sp>
    <dsp:sp modelId="{657B865C-D313-4E34-A926-B2CFBB62194E}">
      <dsp:nvSpPr>
        <dsp:cNvPr id="0" name=""/>
        <dsp:cNvSpPr/>
      </dsp:nvSpPr>
      <dsp:spPr>
        <a:xfrm>
          <a:off x="0" y="1872163"/>
          <a:ext cx="4837201" cy="983527"/>
        </a:xfrm>
        <a:prstGeom prst="roundRect">
          <a:avLst/>
        </a:prstGeom>
        <a:solidFill>
          <a:srgbClr val="66CC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b="1" u="sng" kern="1200" dirty="0">
              <a:solidFill>
                <a:schemeClr val="accent5">
                  <a:lumMod val="50000"/>
                </a:schemeClr>
              </a:solidFill>
              <a:latin typeface="+mn-lt"/>
            </a:rPr>
            <a:t>Actividades </a:t>
          </a:r>
          <a:r>
            <a:rPr lang="es-CO" sz="2000" kern="1200" dirty="0">
              <a:solidFill>
                <a:schemeClr val="accent5">
                  <a:lumMod val="50000"/>
                </a:schemeClr>
              </a:solidFill>
              <a:latin typeface="+mn-lt"/>
            </a:rPr>
            <a:t>pueden tener anexos como son cronogramas.</a:t>
          </a:r>
        </a:p>
      </dsp:txBody>
      <dsp:txXfrm>
        <a:off x="48012" y="1920175"/>
        <a:ext cx="4741177" cy="8875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2F61F2-8721-4484-A805-A74ADCD56DC9}">
      <dsp:nvSpPr>
        <dsp:cNvPr id="0" name=""/>
        <dsp:cNvSpPr/>
      </dsp:nvSpPr>
      <dsp:spPr>
        <a:xfrm>
          <a:off x="0" y="0"/>
          <a:ext cx="5076764" cy="802470"/>
        </a:xfrm>
        <a:prstGeom prst="roundRect">
          <a:avLst/>
        </a:prstGeom>
        <a:solidFill>
          <a:srgbClr val="66CC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dirty="0">
              <a:solidFill>
                <a:schemeClr val="accent5">
                  <a:lumMod val="50000"/>
                </a:schemeClr>
              </a:solidFill>
              <a:latin typeface="+mn-lt"/>
            </a:rPr>
            <a:t>Productos que van hacer desarrollados por la  o el servidora/</a:t>
          </a:r>
          <a:r>
            <a:rPr lang="es-CO" sz="2000" kern="1200" dirty="0" err="1">
              <a:solidFill>
                <a:schemeClr val="accent5">
                  <a:lumMod val="50000"/>
                </a:schemeClr>
              </a:solidFill>
              <a:latin typeface="+mn-lt"/>
            </a:rPr>
            <a:t>or</a:t>
          </a:r>
          <a:r>
            <a:rPr lang="es-CO" sz="2000" kern="1200" dirty="0">
              <a:solidFill>
                <a:schemeClr val="accent5">
                  <a:lumMod val="50000"/>
                </a:schemeClr>
              </a:solidFill>
              <a:latin typeface="+mn-lt"/>
            </a:rPr>
            <a:t>.</a:t>
          </a:r>
        </a:p>
      </dsp:txBody>
      <dsp:txXfrm>
        <a:off x="39173" y="39173"/>
        <a:ext cx="4998418" cy="724124"/>
      </dsp:txXfrm>
    </dsp:sp>
    <dsp:sp modelId="{E5398BB6-36B6-494A-82CB-D985C71FEBC8}">
      <dsp:nvSpPr>
        <dsp:cNvPr id="0" name=""/>
        <dsp:cNvSpPr/>
      </dsp:nvSpPr>
      <dsp:spPr>
        <a:xfrm>
          <a:off x="0" y="879385"/>
          <a:ext cx="5076764" cy="575063"/>
        </a:xfrm>
        <a:prstGeom prst="roundRect">
          <a:avLst/>
        </a:prstGeom>
        <a:solidFill>
          <a:srgbClr val="66CC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dirty="0">
              <a:solidFill>
                <a:schemeClr val="accent5">
                  <a:lumMod val="50000"/>
                </a:schemeClr>
              </a:solidFill>
              <a:latin typeface="+mn-lt"/>
            </a:rPr>
            <a:t>Mínimo </a:t>
          </a:r>
          <a:r>
            <a:rPr lang="es-CO" sz="2000" b="1" kern="1200" dirty="0">
              <a:solidFill>
                <a:schemeClr val="accent5">
                  <a:lumMod val="50000"/>
                </a:schemeClr>
              </a:solidFill>
              <a:latin typeface="+mn-lt"/>
            </a:rPr>
            <a:t>2 </a:t>
          </a:r>
          <a:r>
            <a:rPr lang="es-CO" sz="2000" kern="1200" dirty="0">
              <a:solidFill>
                <a:schemeClr val="accent5">
                  <a:lumMod val="50000"/>
                </a:schemeClr>
              </a:solidFill>
              <a:latin typeface="+mn-lt"/>
            </a:rPr>
            <a:t>y máximo </a:t>
          </a:r>
          <a:r>
            <a:rPr lang="es-CO" sz="2000" b="1" kern="1200" dirty="0">
              <a:solidFill>
                <a:schemeClr val="accent5">
                  <a:lumMod val="50000"/>
                </a:schemeClr>
              </a:solidFill>
              <a:latin typeface="+mn-lt"/>
            </a:rPr>
            <a:t>4.</a:t>
          </a:r>
        </a:p>
      </dsp:txBody>
      <dsp:txXfrm>
        <a:off x="28072" y="907457"/>
        <a:ext cx="5020620" cy="518919"/>
      </dsp:txXfrm>
    </dsp:sp>
    <dsp:sp modelId="{657B865C-D313-4E34-A926-B2CFBB62194E}">
      <dsp:nvSpPr>
        <dsp:cNvPr id="0" name=""/>
        <dsp:cNvSpPr/>
      </dsp:nvSpPr>
      <dsp:spPr>
        <a:xfrm>
          <a:off x="0" y="1534385"/>
          <a:ext cx="5076764" cy="1611415"/>
        </a:xfrm>
        <a:prstGeom prst="roundRect">
          <a:avLst/>
        </a:prstGeom>
        <a:solidFill>
          <a:srgbClr val="66CC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just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b="1" u="sng" kern="1200" dirty="0">
              <a:solidFill>
                <a:schemeClr val="accent5">
                  <a:lumMod val="50000"/>
                </a:schemeClr>
              </a:solidFill>
              <a:latin typeface="+mn-lt"/>
            </a:rPr>
            <a:t>Entregables</a:t>
          </a:r>
          <a:r>
            <a:rPr lang="es-CO" sz="2000" kern="1200" dirty="0">
              <a:solidFill>
                <a:schemeClr val="accent5">
                  <a:lumMod val="50000"/>
                </a:schemeClr>
              </a:solidFill>
              <a:latin typeface="+mn-lt"/>
            </a:rPr>
            <a:t> </a:t>
          </a:r>
          <a:r>
            <a:rPr lang="es-CO" sz="2000" b="1" kern="1200" dirty="0">
              <a:solidFill>
                <a:schemeClr val="accent5">
                  <a:lumMod val="50000"/>
                </a:schemeClr>
              </a:solidFill>
              <a:latin typeface="+mn-lt"/>
            </a:rPr>
            <a:t>debe incluir: </a:t>
          </a:r>
          <a:r>
            <a:rPr lang="es-CO" sz="2000" kern="1200" dirty="0">
              <a:solidFill>
                <a:schemeClr val="accent5">
                  <a:lumMod val="50000"/>
                </a:schemeClr>
              </a:solidFill>
              <a:latin typeface="+mn-lt"/>
            </a:rPr>
            <a:t>características, plazos y referentes (Normativos, Técnicos…), además deben ser concretos, realizables, cuantificables, razonables, consistentes.</a:t>
          </a:r>
        </a:p>
      </dsp:txBody>
      <dsp:txXfrm>
        <a:off x="78663" y="1613048"/>
        <a:ext cx="4919438" cy="145408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54643C-D608-4381-80A3-FBE412CA8C84}">
      <dsp:nvSpPr>
        <dsp:cNvPr id="0" name=""/>
        <dsp:cNvSpPr/>
      </dsp:nvSpPr>
      <dsp:spPr>
        <a:xfrm>
          <a:off x="5431650" y="2975101"/>
          <a:ext cx="3591601" cy="1400048"/>
        </a:xfrm>
        <a:prstGeom prst="roundRect">
          <a:avLst>
            <a:gd name="adj" fmla="val 10000"/>
          </a:avLst>
        </a:prstGeom>
        <a:noFill/>
        <a:ln w="12700" cap="flat" cmpd="sng" algn="ctr">
          <a:solidFill>
            <a:srgbClr val="00B0F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2000" kern="1200" dirty="0"/>
            <a:t>Capacidad de aporte a la gestión</a:t>
          </a:r>
        </a:p>
      </dsp:txBody>
      <dsp:txXfrm>
        <a:off x="6539885" y="3355868"/>
        <a:ext cx="2452611" cy="988526"/>
      </dsp:txXfrm>
    </dsp:sp>
    <dsp:sp modelId="{7106ADFF-11AE-4869-A0AC-E4A1927FB285}">
      <dsp:nvSpPr>
        <dsp:cNvPr id="0" name=""/>
        <dsp:cNvSpPr/>
      </dsp:nvSpPr>
      <dsp:spPr>
        <a:xfrm>
          <a:off x="1707496" y="2899191"/>
          <a:ext cx="3226554" cy="14000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B0F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900" kern="1200" dirty="0"/>
            <a:t>Disposición de servicio</a:t>
          </a:r>
        </a:p>
      </dsp:txBody>
      <dsp:txXfrm>
        <a:off x="1738251" y="3279958"/>
        <a:ext cx="2197078" cy="988526"/>
      </dsp:txXfrm>
    </dsp:sp>
    <dsp:sp modelId="{E09B49D2-DDAB-443C-9C2B-EE896B77AE13}">
      <dsp:nvSpPr>
        <dsp:cNvPr id="0" name=""/>
        <dsp:cNvSpPr/>
      </dsp:nvSpPr>
      <dsp:spPr>
        <a:xfrm>
          <a:off x="5411269" y="0"/>
          <a:ext cx="3169452" cy="14000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B0F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2000" kern="1200" dirty="0"/>
            <a:t>Disposición de Aprendizaje</a:t>
          </a:r>
        </a:p>
      </dsp:txBody>
      <dsp:txXfrm>
        <a:off x="6392859" y="30755"/>
        <a:ext cx="2157106" cy="988526"/>
      </dsp:txXfrm>
    </dsp:sp>
    <dsp:sp modelId="{318D4AEF-FC6A-458C-B145-CD0FD2570AEC}">
      <dsp:nvSpPr>
        <dsp:cNvPr id="0" name=""/>
        <dsp:cNvSpPr/>
      </dsp:nvSpPr>
      <dsp:spPr>
        <a:xfrm>
          <a:off x="1585587" y="0"/>
          <a:ext cx="3491640" cy="14000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B0F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2000" kern="1200" dirty="0"/>
            <a:t>Integración a la cultura organizacional</a:t>
          </a:r>
        </a:p>
      </dsp:txBody>
      <dsp:txXfrm>
        <a:off x="1616342" y="30755"/>
        <a:ext cx="2382638" cy="988526"/>
      </dsp:txXfrm>
    </dsp:sp>
    <dsp:sp modelId="{924C01D4-A9F2-4A1A-B64C-178F37C6EC68}">
      <dsp:nvSpPr>
        <dsp:cNvPr id="0" name=""/>
        <dsp:cNvSpPr/>
      </dsp:nvSpPr>
      <dsp:spPr>
        <a:xfrm>
          <a:off x="3028385" y="252897"/>
          <a:ext cx="2108038" cy="1917078"/>
        </a:xfrm>
        <a:prstGeom prst="pieWedg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800" kern="1200" dirty="0"/>
            <a:t>Adaptabilidad del personal</a:t>
          </a:r>
        </a:p>
      </dsp:txBody>
      <dsp:txXfrm>
        <a:off x="3645815" y="814396"/>
        <a:ext cx="1490608" cy="1355579"/>
      </dsp:txXfrm>
    </dsp:sp>
    <dsp:sp modelId="{2D47F829-146E-43D9-B771-B37EF78217D3}">
      <dsp:nvSpPr>
        <dsp:cNvPr id="0" name=""/>
        <dsp:cNvSpPr/>
      </dsp:nvSpPr>
      <dsp:spPr>
        <a:xfrm rot="5400000">
          <a:off x="5343920" y="157417"/>
          <a:ext cx="1917078" cy="2108038"/>
        </a:xfrm>
        <a:prstGeom prst="pieWedg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800" kern="1200" dirty="0"/>
            <a:t>Complementariedad</a:t>
          </a:r>
        </a:p>
      </dsp:txBody>
      <dsp:txXfrm rot="-5400000">
        <a:off x="5248441" y="814396"/>
        <a:ext cx="1490608" cy="1355579"/>
      </dsp:txXfrm>
    </dsp:sp>
    <dsp:sp modelId="{103F938F-513F-4C3F-BC36-7A35B7B30E7F}">
      <dsp:nvSpPr>
        <dsp:cNvPr id="0" name=""/>
        <dsp:cNvSpPr/>
      </dsp:nvSpPr>
      <dsp:spPr>
        <a:xfrm rot="10800000">
          <a:off x="5290971" y="2284361"/>
          <a:ext cx="2108038" cy="1917078"/>
        </a:xfrm>
        <a:prstGeom prst="pieWedg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800" kern="1200" dirty="0"/>
            <a:t>Trabajo en equipo</a:t>
          </a:r>
        </a:p>
      </dsp:txBody>
      <dsp:txXfrm rot="10800000">
        <a:off x="5290971" y="2284361"/>
        <a:ext cx="1490608" cy="1355579"/>
      </dsp:txXfrm>
    </dsp:sp>
    <dsp:sp modelId="{0E339CAB-8123-4EB6-AD86-858B4A1AB4A6}">
      <dsp:nvSpPr>
        <dsp:cNvPr id="0" name=""/>
        <dsp:cNvSpPr/>
      </dsp:nvSpPr>
      <dsp:spPr>
        <a:xfrm rot="16200000">
          <a:off x="3123865" y="2188881"/>
          <a:ext cx="1917078" cy="2108038"/>
        </a:xfrm>
        <a:prstGeom prst="pieWedg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800" kern="1200" dirty="0"/>
            <a:t>Valoración de lo Público</a:t>
          </a:r>
        </a:p>
      </dsp:txBody>
      <dsp:txXfrm rot="5400000">
        <a:off x="3645816" y="2284361"/>
        <a:ext cx="1490608" cy="1355579"/>
      </dsp:txXfrm>
    </dsp:sp>
    <dsp:sp modelId="{25AF8021-9977-48D2-B469-F6F5D9114F23}">
      <dsp:nvSpPr>
        <dsp:cNvPr id="0" name=""/>
        <dsp:cNvSpPr/>
      </dsp:nvSpPr>
      <dsp:spPr>
        <a:xfrm>
          <a:off x="4733259" y="1588400"/>
          <a:ext cx="1049080" cy="979591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A9139C-BF61-447F-84CD-6F0BE0164C83}">
      <dsp:nvSpPr>
        <dsp:cNvPr id="0" name=""/>
        <dsp:cNvSpPr/>
      </dsp:nvSpPr>
      <dsp:spPr>
        <a:xfrm rot="10800000">
          <a:off x="4804146" y="1814662"/>
          <a:ext cx="971106" cy="1113440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269F6D-B601-4E8C-BAD2-9AEC013798A5}">
      <dsp:nvSpPr>
        <dsp:cNvPr id="0" name=""/>
        <dsp:cNvSpPr/>
      </dsp:nvSpPr>
      <dsp:spPr>
        <a:xfrm>
          <a:off x="276391" y="81118"/>
          <a:ext cx="7167126" cy="4954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800" b="1" kern="1200" dirty="0"/>
            <a:t>Generalidades</a:t>
          </a:r>
          <a:endParaRPr lang="es-CO" sz="2800" kern="1200" dirty="0"/>
        </a:p>
      </dsp:txBody>
      <dsp:txXfrm>
        <a:off x="290903" y="95630"/>
        <a:ext cx="7138102" cy="466462"/>
      </dsp:txXfrm>
    </dsp:sp>
    <dsp:sp modelId="{C34D2960-4E6D-4E65-80AA-94219757E4CA}">
      <dsp:nvSpPr>
        <dsp:cNvPr id="0" name=""/>
        <dsp:cNvSpPr/>
      </dsp:nvSpPr>
      <dsp:spPr>
        <a:xfrm>
          <a:off x="993104" y="576604"/>
          <a:ext cx="449853" cy="5159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5996"/>
              </a:lnTo>
              <a:lnTo>
                <a:pt x="449853" y="51599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8AD7EA-D17F-41E1-A8E6-FC75C315D5ED}">
      <dsp:nvSpPr>
        <dsp:cNvPr id="0" name=""/>
        <dsp:cNvSpPr/>
      </dsp:nvSpPr>
      <dsp:spPr>
        <a:xfrm>
          <a:off x="1442957" y="598737"/>
          <a:ext cx="9072642" cy="9877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just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b="1" kern="1200" dirty="0"/>
            <a:t>Objetivo: </a:t>
          </a:r>
          <a:r>
            <a:rPr lang="es-CO" sz="2000" kern="1200" dirty="0"/>
            <a:t>Valorar el cumplimiento de los Entregables y actividades formuladas; y el cumplimiento de las competencias comportamentales previstas por el DASCD, medibles a través de las conductas.</a:t>
          </a:r>
        </a:p>
      </dsp:txBody>
      <dsp:txXfrm>
        <a:off x="1471887" y="627667"/>
        <a:ext cx="9014782" cy="929866"/>
      </dsp:txXfrm>
    </dsp:sp>
    <dsp:sp modelId="{C178F558-F5A2-471B-81F8-B9F6F6DE1483}">
      <dsp:nvSpPr>
        <dsp:cNvPr id="0" name=""/>
        <dsp:cNvSpPr/>
      </dsp:nvSpPr>
      <dsp:spPr>
        <a:xfrm>
          <a:off x="993104" y="576604"/>
          <a:ext cx="337451" cy="21446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44684"/>
              </a:lnTo>
              <a:lnTo>
                <a:pt x="337451" y="214468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8818E2-5B07-466C-B310-3BDBCEAD1328}">
      <dsp:nvSpPr>
        <dsp:cNvPr id="0" name=""/>
        <dsp:cNvSpPr/>
      </dsp:nvSpPr>
      <dsp:spPr>
        <a:xfrm>
          <a:off x="1330555" y="1816984"/>
          <a:ext cx="8993071" cy="18086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just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b="1" i="0" kern="1200" dirty="0"/>
            <a:t>Valoración por entregable: </a:t>
          </a:r>
        </a:p>
        <a:p>
          <a:pPr marL="0" lvl="0" indent="0" algn="just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s-CO" sz="2000" i="1" kern="1200" dirty="0"/>
            <a:t>-  Pleno cumplimiento, Cumplimiento parcial, Incumplimiento.</a:t>
          </a:r>
        </a:p>
        <a:p>
          <a:pPr marL="0" lvl="0" indent="0" algn="just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b="1" i="1" kern="1200" dirty="0"/>
            <a:t>Consolidado General  de la valoración de la Gestión: </a:t>
          </a:r>
        </a:p>
        <a:p>
          <a:pPr marL="0" lvl="0" indent="0" algn="just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i="1" kern="1200" dirty="0"/>
            <a:t>-  Pleno cumplimiento, Se requiere pan de mejoramiento.</a:t>
          </a:r>
        </a:p>
        <a:p>
          <a:pPr marL="0" lvl="0" indent="0" algn="just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b="1" kern="1200" dirty="0"/>
            <a:t>Resultado Componente Comportamental: </a:t>
          </a:r>
          <a:r>
            <a:rPr lang="es-CO" sz="2000" b="0" i="1" kern="1200" dirty="0"/>
            <a:t>3 resultados.</a:t>
          </a:r>
          <a:endParaRPr lang="es-CO" sz="2000" kern="1200" dirty="0"/>
        </a:p>
      </dsp:txBody>
      <dsp:txXfrm>
        <a:off x="1383527" y="1869956"/>
        <a:ext cx="8887127" cy="1702664"/>
      </dsp:txXfrm>
    </dsp:sp>
    <dsp:sp modelId="{42F991F1-AC74-4F5C-9800-D4DD140A9A45}">
      <dsp:nvSpPr>
        <dsp:cNvPr id="0" name=""/>
        <dsp:cNvSpPr/>
      </dsp:nvSpPr>
      <dsp:spPr>
        <a:xfrm>
          <a:off x="993104" y="576604"/>
          <a:ext cx="385684" cy="34360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36042"/>
              </a:lnTo>
              <a:lnTo>
                <a:pt x="385684" y="343604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3D81C0-415D-46CA-BFAA-1D522D71AFA1}">
      <dsp:nvSpPr>
        <dsp:cNvPr id="0" name=""/>
        <dsp:cNvSpPr/>
      </dsp:nvSpPr>
      <dsp:spPr>
        <a:xfrm>
          <a:off x="1378788" y="3816711"/>
          <a:ext cx="8973783" cy="3918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just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dirty="0"/>
            <a:t>Se constata el cumplimiento de las evidencias formuladas.</a:t>
          </a:r>
        </a:p>
      </dsp:txBody>
      <dsp:txXfrm>
        <a:off x="1390265" y="3828188"/>
        <a:ext cx="8950829" cy="368915"/>
      </dsp:txXfrm>
    </dsp:sp>
    <dsp:sp modelId="{90F8BCE9-6D98-4975-8D87-E79331BBF224}">
      <dsp:nvSpPr>
        <dsp:cNvPr id="0" name=""/>
        <dsp:cNvSpPr/>
      </dsp:nvSpPr>
      <dsp:spPr>
        <a:xfrm>
          <a:off x="993104" y="576604"/>
          <a:ext cx="383575" cy="40594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59432"/>
              </a:lnTo>
              <a:lnTo>
                <a:pt x="383575" y="405943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3ED40E-7CE4-42C8-853D-9ED90EC5DA4F}">
      <dsp:nvSpPr>
        <dsp:cNvPr id="0" name=""/>
        <dsp:cNvSpPr/>
      </dsp:nvSpPr>
      <dsp:spPr>
        <a:xfrm>
          <a:off x="1376679" y="4444650"/>
          <a:ext cx="8960646" cy="3827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baseline="0" dirty="0">
              <a:latin typeface="+mn-lt"/>
            </a:rPr>
            <a:t>Se refrenda o firma por las partes.</a:t>
          </a:r>
          <a:endParaRPr lang="es-CO" sz="2000" kern="1200" dirty="0"/>
        </a:p>
      </dsp:txBody>
      <dsp:txXfrm>
        <a:off x="1387890" y="4455861"/>
        <a:ext cx="8938224" cy="36035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A2C825-A23B-405B-AA8B-5981D2E63FAA}">
      <dsp:nvSpPr>
        <dsp:cNvPr id="0" name=""/>
        <dsp:cNvSpPr/>
      </dsp:nvSpPr>
      <dsp:spPr>
        <a:xfrm>
          <a:off x="0" y="89049"/>
          <a:ext cx="10330542" cy="988884"/>
        </a:xfrm>
        <a:prstGeom prst="notchedRightArrow">
          <a:avLst/>
        </a:prstGeom>
        <a:gradFill flip="none" rotWithShape="1">
          <a:gsLst>
            <a:gs pos="100000">
              <a:schemeClr val="accent3">
                <a:lumMod val="67000"/>
              </a:schemeClr>
            </a:gs>
            <a:gs pos="60000">
              <a:schemeClr val="accent3">
                <a:lumMod val="97000"/>
                <a:lumOff val="3000"/>
              </a:schemeClr>
            </a:gs>
            <a:gs pos="4000">
              <a:schemeClr val="accent3">
                <a:lumMod val="60000"/>
                <a:lumOff val="40000"/>
              </a:schemeClr>
            </a:gs>
            <a:gs pos="26000">
              <a:schemeClr val="accent3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52A0E7-92A4-4B15-9C53-0CCD673BDA06}">
      <dsp:nvSpPr>
        <dsp:cNvPr id="0" name=""/>
        <dsp:cNvSpPr/>
      </dsp:nvSpPr>
      <dsp:spPr>
        <a:xfrm>
          <a:off x="8950" y="0"/>
          <a:ext cx="243775" cy="9888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8920" tIns="248920" rIns="248920" bIns="248920" numCol="1" spcCol="1270" anchor="b" anchorCtr="0">
          <a:noAutofit/>
        </a:bodyPr>
        <a:lstStyle/>
        <a:p>
          <a:pPr marL="0" lvl="0" indent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3500" kern="1200"/>
        </a:p>
      </dsp:txBody>
      <dsp:txXfrm>
        <a:off x="8950" y="0"/>
        <a:ext cx="243775" cy="988884"/>
      </dsp:txXfrm>
    </dsp:sp>
    <dsp:sp modelId="{2BF29766-3010-4155-B5E5-F13AF6DB4230}">
      <dsp:nvSpPr>
        <dsp:cNvPr id="0" name=""/>
        <dsp:cNvSpPr/>
      </dsp:nvSpPr>
      <dsp:spPr>
        <a:xfrm>
          <a:off x="458937" y="486699"/>
          <a:ext cx="243775" cy="243775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0835A4-55F3-461F-86FF-BF67AF9D3A1C}">
      <dsp:nvSpPr>
        <dsp:cNvPr id="0" name=""/>
        <dsp:cNvSpPr/>
      </dsp:nvSpPr>
      <dsp:spPr>
        <a:xfrm>
          <a:off x="264914" y="1483327"/>
          <a:ext cx="243775" cy="9888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8920" tIns="248920" rIns="248920" bIns="248920" numCol="1" spcCol="1270" anchor="t" anchorCtr="0">
          <a:noAutofit/>
        </a:bodyPr>
        <a:lstStyle/>
        <a:p>
          <a:pPr marL="0" lvl="0" indent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3500" kern="1200" dirty="0"/>
        </a:p>
      </dsp:txBody>
      <dsp:txXfrm>
        <a:off x="264914" y="1483327"/>
        <a:ext cx="243775" cy="988884"/>
      </dsp:txXfrm>
    </dsp:sp>
    <dsp:sp modelId="{057DFD3B-8814-4FF2-B61E-24C99E0B36BE}">
      <dsp:nvSpPr>
        <dsp:cNvPr id="0" name=""/>
        <dsp:cNvSpPr/>
      </dsp:nvSpPr>
      <dsp:spPr>
        <a:xfrm>
          <a:off x="1074090" y="501179"/>
          <a:ext cx="243775" cy="243775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C5320D-B76E-4C79-AE5E-9F5063F0246A}">
      <dsp:nvSpPr>
        <dsp:cNvPr id="0" name=""/>
        <dsp:cNvSpPr/>
      </dsp:nvSpPr>
      <dsp:spPr>
        <a:xfrm>
          <a:off x="940389" y="1011453"/>
          <a:ext cx="1503989" cy="9130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b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300" b="1" kern="1200" dirty="0"/>
            <a:t>                                                              </a:t>
          </a:r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300" b="1" kern="1200" dirty="0"/>
            <a:t> Fase 1ra Formulación</a:t>
          </a:r>
        </a:p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300" b="0" kern="1200" dirty="0"/>
            <a:t>1 ° de julio al 31/12/2018 </a:t>
          </a:r>
        </a:p>
      </dsp:txBody>
      <dsp:txXfrm>
        <a:off x="940389" y="1011453"/>
        <a:ext cx="1503989" cy="913086"/>
      </dsp:txXfrm>
    </dsp:sp>
    <dsp:sp modelId="{7EA8D1D7-D44B-43FB-990C-8C37B39AED99}">
      <dsp:nvSpPr>
        <dsp:cNvPr id="0" name=""/>
        <dsp:cNvSpPr/>
      </dsp:nvSpPr>
      <dsp:spPr>
        <a:xfrm>
          <a:off x="1191445" y="485635"/>
          <a:ext cx="247221" cy="243775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BAFA44-FFE3-4919-8FDD-55FAFAA4D750}">
      <dsp:nvSpPr>
        <dsp:cNvPr id="0" name=""/>
        <dsp:cNvSpPr/>
      </dsp:nvSpPr>
      <dsp:spPr>
        <a:xfrm>
          <a:off x="2037056" y="1483327"/>
          <a:ext cx="243775" cy="9888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8920" tIns="248920" rIns="248920" bIns="248920" numCol="1" spcCol="1270" anchor="t" anchorCtr="0">
          <a:noAutofit/>
        </a:bodyPr>
        <a:lstStyle/>
        <a:p>
          <a:pPr marL="0" lvl="0" indent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3500" kern="1200" dirty="0"/>
        </a:p>
      </dsp:txBody>
      <dsp:txXfrm>
        <a:off x="2037056" y="1483327"/>
        <a:ext cx="243775" cy="988884"/>
      </dsp:txXfrm>
    </dsp:sp>
    <dsp:sp modelId="{3FA7EF19-C204-4950-8F08-801B842018F0}">
      <dsp:nvSpPr>
        <dsp:cNvPr id="0" name=""/>
        <dsp:cNvSpPr/>
      </dsp:nvSpPr>
      <dsp:spPr>
        <a:xfrm>
          <a:off x="5638323" y="508023"/>
          <a:ext cx="237455" cy="231120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3220CC-A3F4-457B-8C69-43D863A0499D}">
      <dsp:nvSpPr>
        <dsp:cNvPr id="0" name=""/>
        <dsp:cNvSpPr/>
      </dsp:nvSpPr>
      <dsp:spPr>
        <a:xfrm>
          <a:off x="2293020" y="0"/>
          <a:ext cx="243775" cy="9888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8920" tIns="248920" rIns="248920" bIns="248920" numCol="1" spcCol="1270" anchor="b" anchorCtr="0">
          <a:noAutofit/>
        </a:bodyPr>
        <a:lstStyle/>
        <a:p>
          <a:pPr marL="0" lvl="0" indent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3500" kern="1200" dirty="0"/>
        </a:p>
      </dsp:txBody>
      <dsp:txXfrm>
        <a:off x="2293020" y="0"/>
        <a:ext cx="243775" cy="988884"/>
      </dsp:txXfrm>
    </dsp:sp>
    <dsp:sp modelId="{EC061692-3799-4B18-90DC-99F0F90D859A}">
      <dsp:nvSpPr>
        <dsp:cNvPr id="0" name=""/>
        <dsp:cNvSpPr/>
      </dsp:nvSpPr>
      <dsp:spPr>
        <a:xfrm>
          <a:off x="3797999" y="489129"/>
          <a:ext cx="243775" cy="243775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E4260B-D2C7-41F9-95CA-76CF210B4CFA}">
      <dsp:nvSpPr>
        <dsp:cNvPr id="0" name=""/>
        <dsp:cNvSpPr/>
      </dsp:nvSpPr>
      <dsp:spPr>
        <a:xfrm>
          <a:off x="2319445" y="970511"/>
          <a:ext cx="893724" cy="10167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300" b="1" kern="1200" dirty="0"/>
            <a:t>Fase de Valoración de la 1ra formulación</a:t>
          </a:r>
        </a:p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300" b="0" kern="1200" dirty="0"/>
            <a:t>5 al 15 de diciembre  de 2018</a:t>
          </a:r>
          <a:endParaRPr lang="es-CO" sz="1300" b="1" kern="1200" dirty="0"/>
        </a:p>
      </dsp:txBody>
      <dsp:txXfrm>
        <a:off x="2319445" y="970511"/>
        <a:ext cx="893724" cy="1016731"/>
      </dsp:txXfrm>
    </dsp:sp>
    <dsp:sp modelId="{2EC43153-878B-468A-A54D-325197E23D71}">
      <dsp:nvSpPr>
        <dsp:cNvPr id="0" name=""/>
        <dsp:cNvSpPr/>
      </dsp:nvSpPr>
      <dsp:spPr>
        <a:xfrm>
          <a:off x="2428577" y="495270"/>
          <a:ext cx="247221" cy="243775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2B66DD-F87A-4448-8B02-A4ABEFD985EE}">
      <dsp:nvSpPr>
        <dsp:cNvPr id="0" name=""/>
        <dsp:cNvSpPr/>
      </dsp:nvSpPr>
      <dsp:spPr>
        <a:xfrm>
          <a:off x="3454897" y="0"/>
          <a:ext cx="243775" cy="9888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8920" tIns="248920" rIns="248920" bIns="248920" numCol="1" spcCol="1270" anchor="b" anchorCtr="0">
          <a:noAutofit/>
        </a:bodyPr>
        <a:lstStyle/>
        <a:p>
          <a:pPr marL="0" lvl="0" indent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3500" kern="1200" dirty="0"/>
        </a:p>
      </dsp:txBody>
      <dsp:txXfrm>
        <a:off x="3454897" y="0"/>
        <a:ext cx="243775" cy="988884"/>
      </dsp:txXfrm>
    </dsp:sp>
    <dsp:sp modelId="{2D1E54E0-4343-4B09-92E2-C826E07D6180}">
      <dsp:nvSpPr>
        <dsp:cNvPr id="0" name=""/>
        <dsp:cNvSpPr/>
      </dsp:nvSpPr>
      <dsp:spPr>
        <a:xfrm>
          <a:off x="3081404" y="501176"/>
          <a:ext cx="243775" cy="243775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ACEBC8-D148-4E74-9B85-619151C79B18}">
      <dsp:nvSpPr>
        <dsp:cNvPr id="0" name=""/>
        <dsp:cNvSpPr/>
      </dsp:nvSpPr>
      <dsp:spPr>
        <a:xfrm>
          <a:off x="3394097" y="1263221"/>
          <a:ext cx="669950" cy="9888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0" kern="1200" dirty="0"/>
        </a:p>
      </dsp:txBody>
      <dsp:txXfrm>
        <a:off x="3394097" y="1263221"/>
        <a:ext cx="669950" cy="988884"/>
      </dsp:txXfrm>
    </dsp:sp>
    <dsp:sp modelId="{DC7F2725-2EB7-427D-81B9-0ACD58059A17}">
      <dsp:nvSpPr>
        <dsp:cNvPr id="0" name=""/>
        <dsp:cNvSpPr/>
      </dsp:nvSpPr>
      <dsp:spPr>
        <a:xfrm>
          <a:off x="3766566" y="1091832"/>
          <a:ext cx="247221" cy="243775"/>
        </a:xfrm>
        <a:prstGeom prst="ellipse">
          <a:avLst/>
        </a:prstGeom>
        <a:noFill/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777726-E130-42F9-B698-6D4A54854D32}">
      <dsp:nvSpPr>
        <dsp:cNvPr id="0" name=""/>
        <dsp:cNvSpPr/>
      </dsp:nvSpPr>
      <dsp:spPr>
        <a:xfrm>
          <a:off x="3259802" y="1266800"/>
          <a:ext cx="1103093" cy="11803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b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300" b="1" kern="1200" dirty="0"/>
            <a:t>Fase 2da formulación </a:t>
          </a:r>
          <a:r>
            <a:rPr lang="es-CO" sz="1300" b="0" kern="1200" dirty="0"/>
            <a:t>1/1/2019 al 30/6/2019</a:t>
          </a:r>
        </a:p>
      </dsp:txBody>
      <dsp:txXfrm>
        <a:off x="3259802" y="1266800"/>
        <a:ext cx="1103093" cy="1180332"/>
      </dsp:txXfrm>
    </dsp:sp>
    <dsp:sp modelId="{23C67734-29F6-4EAC-B7EF-ED63584B4934}">
      <dsp:nvSpPr>
        <dsp:cNvPr id="0" name=""/>
        <dsp:cNvSpPr/>
      </dsp:nvSpPr>
      <dsp:spPr>
        <a:xfrm>
          <a:off x="4235416" y="468188"/>
          <a:ext cx="247221" cy="243775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E548D9-6AC5-4BE4-85DD-FB8C80DA73FC}">
      <dsp:nvSpPr>
        <dsp:cNvPr id="0" name=""/>
        <dsp:cNvSpPr/>
      </dsp:nvSpPr>
      <dsp:spPr>
        <a:xfrm>
          <a:off x="4543062" y="972194"/>
          <a:ext cx="807164" cy="10291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</dsp:txBody>
      <dsp:txXfrm>
        <a:off x="4543062" y="972194"/>
        <a:ext cx="807164" cy="1029122"/>
      </dsp:txXfrm>
    </dsp:sp>
    <dsp:sp modelId="{0E5D4C4C-D6C6-491C-9060-0A557317EDB4}">
      <dsp:nvSpPr>
        <dsp:cNvPr id="0" name=""/>
        <dsp:cNvSpPr/>
      </dsp:nvSpPr>
      <dsp:spPr>
        <a:xfrm>
          <a:off x="6000756" y="472354"/>
          <a:ext cx="247221" cy="243775"/>
        </a:xfrm>
        <a:prstGeom prst="ellipse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D53B63-B3B9-496D-88D7-C60D16CB847B}">
      <dsp:nvSpPr>
        <dsp:cNvPr id="0" name=""/>
        <dsp:cNvSpPr/>
      </dsp:nvSpPr>
      <dsp:spPr>
        <a:xfrm>
          <a:off x="6542707" y="1011705"/>
          <a:ext cx="801097" cy="1161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b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300" b="1" kern="1200" dirty="0"/>
            <a:t> </a:t>
          </a:r>
        </a:p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/>
        </a:p>
      </dsp:txBody>
      <dsp:txXfrm>
        <a:off x="6542707" y="1011705"/>
        <a:ext cx="801097" cy="1161197"/>
      </dsp:txXfrm>
    </dsp:sp>
    <dsp:sp modelId="{1C9EF45C-6D0E-4EB8-BB8E-D8451287141F}">
      <dsp:nvSpPr>
        <dsp:cNvPr id="0" name=""/>
        <dsp:cNvSpPr/>
      </dsp:nvSpPr>
      <dsp:spPr>
        <a:xfrm>
          <a:off x="6871200" y="478031"/>
          <a:ext cx="247221" cy="243775"/>
        </a:xfrm>
        <a:prstGeom prst="ellipse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C183B0-EA9C-4206-9B19-219AE64BAFC1}">
      <dsp:nvSpPr>
        <dsp:cNvPr id="0" name=""/>
        <dsp:cNvSpPr/>
      </dsp:nvSpPr>
      <dsp:spPr>
        <a:xfrm>
          <a:off x="5756449" y="1079464"/>
          <a:ext cx="1273016" cy="1363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300" b="1" kern="1200" dirty="0">
              <a:solidFill>
                <a:schemeClr val="tx1"/>
              </a:solidFill>
            </a:rPr>
            <a:t>Formulación</a:t>
          </a:r>
        </a:p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300" b="0" kern="1200" dirty="0">
              <a:solidFill>
                <a:schemeClr val="tx1"/>
              </a:solidFill>
            </a:rPr>
            <a:t>15 días calendario de Enero</a:t>
          </a:r>
        </a:p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300" b="1" kern="1200" dirty="0">
            <a:solidFill>
              <a:schemeClr val="tx1"/>
            </a:solidFill>
          </a:endParaRPr>
        </a:p>
      </dsp:txBody>
      <dsp:txXfrm>
        <a:off x="5756449" y="1079464"/>
        <a:ext cx="1273016" cy="1363187"/>
      </dsp:txXfrm>
    </dsp:sp>
    <dsp:sp modelId="{6E4FFF60-E490-4F13-ABAC-86A285E8D2B2}">
      <dsp:nvSpPr>
        <dsp:cNvPr id="0" name=""/>
        <dsp:cNvSpPr/>
      </dsp:nvSpPr>
      <dsp:spPr>
        <a:xfrm>
          <a:off x="8158989" y="476126"/>
          <a:ext cx="247221" cy="243775"/>
        </a:xfrm>
        <a:prstGeom prst="ellipse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C8765F-607A-4941-BFD2-629DD7683E9B}">
      <dsp:nvSpPr>
        <dsp:cNvPr id="0" name=""/>
        <dsp:cNvSpPr/>
      </dsp:nvSpPr>
      <dsp:spPr>
        <a:xfrm>
          <a:off x="7292928" y="560697"/>
          <a:ext cx="862408" cy="1911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b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000" b="1" kern="1200" dirty="0"/>
            <a:t>Fase de valoración de la 2da formulación </a:t>
          </a:r>
          <a:r>
            <a:rPr lang="es-CO" sz="1000" b="0" kern="1200" dirty="0"/>
            <a:t>5</a:t>
          </a:r>
          <a:r>
            <a:rPr lang="es-CO" sz="1000" b="0" kern="1200" dirty="0">
              <a:solidFill>
                <a:schemeClr val="tx1"/>
              </a:solidFill>
            </a:rPr>
            <a:t> al 15 de  junio de 2019. Finalizan Empleos</a:t>
          </a:r>
          <a:endParaRPr lang="es-CO" sz="1000" b="0" kern="1200" dirty="0"/>
        </a:p>
      </dsp:txBody>
      <dsp:txXfrm>
        <a:off x="7292928" y="560697"/>
        <a:ext cx="862408" cy="1911514"/>
      </dsp:txXfrm>
    </dsp:sp>
    <dsp:sp modelId="{CCFD231E-0D57-43B7-891E-5BB816585737}">
      <dsp:nvSpPr>
        <dsp:cNvPr id="0" name=""/>
        <dsp:cNvSpPr/>
      </dsp:nvSpPr>
      <dsp:spPr>
        <a:xfrm>
          <a:off x="8735445" y="1344875"/>
          <a:ext cx="247221" cy="24377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List2#1">
  <dgm:title val=""/>
  <dgm:desc val=""/>
  <dgm:catLst>
    <dgm:cat type="list" pri="1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826DB4B-D389-4D30-9ED9-C1710F163A18}" type="datetimeFigureOut">
              <a:rPr lang="es-CO" smtClean="0"/>
              <a:t>19/01/2019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C88F033-3A43-40E0-A83C-A688821621A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19682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315452"/>
            <a:ext cx="9144000" cy="1456574"/>
          </a:xfrm>
        </p:spPr>
        <p:txBody>
          <a:bodyPr anchor="b">
            <a:normAutofit/>
          </a:bodyPr>
          <a:lstStyle>
            <a:lvl1pPr algn="ctr">
              <a:defRPr sz="4800">
                <a:latin typeface="Gotham Rounded Bold" pitchFamily="50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2864101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s-CO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5A4D9-F823-4A49-A20B-AA3377EFBC81}" type="datetimeFigureOut">
              <a:rPr lang="es-CO" smtClean="0"/>
              <a:t>19/01/2019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D5919-546A-4C64-AF24-9B0F7F74B5A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1435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5A4D9-F823-4A49-A20B-AA3377EFBC81}" type="datetimeFigureOut">
              <a:rPr lang="es-CO" smtClean="0"/>
              <a:t>19/01/2019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D5919-546A-4C64-AF24-9B0F7F74B5A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37549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491272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491272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5A4D9-F823-4A49-A20B-AA3377EFBC81}" type="datetimeFigureOut">
              <a:rPr lang="es-CO" smtClean="0"/>
              <a:t>19/01/2019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D5919-546A-4C64-AF24-9B0F7F74B5A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5864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5A4D9-F823-4A49-A20B-AA3377EFBC81}" type="datetimeFigureOut">
              <a:rPr lang="es-CO" smtClean="0"/>
              <a:t>19/01/2019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D5919-546A-4C64-AF24-9B0F7F74B5A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47546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699085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3578810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5A4D9-F823-4A49-A20B-AA3377EFBC81}" type="datetimeFigureOut">
              <a:rPr lang="es-CO" smtClean="0"/>
              <a:t>19/01/2019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D5919-546A-4C64-AF24-9B0F7F74B5A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09664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42014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42014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5A4D9-F823-4A49-A20B-AA3377EFBC81}" type="datetimeFigureOut">
              <a:rPr lang="es-CO" smtClean="0"/>
              <a:t>19/01/2019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D5919-546A-4C64-AF24-9B0F7F74B5A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97521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825229"/>
            <a:ext cx="5157787" cy="549003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latin typeface="Gotham Rounded Book" pitchFamily="50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2804862"/>
          </a:xfrm>
        </p:spPr>
        <p:txBody>
          <a:bodyPr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825229"/>
            <a:ext cx="5183188" cy="549003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latin typeface="Gotham Rounded Book" pitchFamily="50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280486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5A4D9-F823-4A49-A20B-AA3377EFBC81}" type="datetimeFigureOut">
              <a:rPr lang="es-CO" smtClean="0"/>
              <a:t>19/01/2019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D5919-546A-4C64-AF24-9B0F7F74B5A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80748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5A4D9-F823-4A49-A20B-AA3377EFBC81}" type="datetimeFigureOut">
              <a:rPr lang="es-CO" smtClean="0"/>
              <a:t>19/01/2019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D5919-546A-4C64-AF24-9B0F7F74B5A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05525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5A4D9-F823-4A49-A20B-AA3377EFBC81}" type="datetimeFigureOut">
              <a:rPr lang="es-CO" smtClean="0"/>
              <a:t>19/01/2019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D5919-546A-4C64-AF24-9B0F7F74B5A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04662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680109"/>
            <a:ext cx="3932237" cy="1195137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680109"/>
            <a:ext cx="6172200" cy="45822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20492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5A4D9-F823-4A49-A20B-AA3377EFBC81}" type="datetimeFigureOut">
              <a:rPr lang="es-CO" smtClean="0"/>
              <a:t>19/01/2019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D5919-546A-4C64-AF24-9B0F7F74B5A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43489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680110"/>
            <a:ext cx="6172200" cy="458221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5A4D9-F823-4A49-A20B-AA3377EFBC81}" type="datetimeFigureOut">
              <a:rPr lang="es-CO" smtClean="0"/>
              <a:t>19/01/2019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D5919-546A-4C64-AF24-9B0F7F74B5AF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839788" y="680109"/>
            <a:ext cx="3932237" cy="1195137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9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20492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939551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560"/>
            <a:ext cx="12192000" cy="6845440"/>
          </a:xfrm>
          <a:prstGeom prst="rect">
            <a:avLst/>
          </a:prstGeom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25283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700463"/>
            <a:ext cx="10515600" cy="35773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389020" y="544447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Gotham Rounded Light" pitchFamily="50" charset="0"/>
              </a:defRPr>
            </a:lvl1pPr>
          </a:lstStyle>
          <a:p>
            <a:fld id="{FA75A4D9-F823-4A49-A20B-AA3377EFBC81}" type="datetimeFigureOut">
              <a:rPr lang="es-CO" smtClean="0"/>
              <a:pPr/>
              <a:t>19/01/2019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589420" y="544447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Gotham Rounded Light" pitchFamily="50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161420" y="5444478"/>
            <a:ext cx="37260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Gotham Rounded Light" pitchFamily="50" charset="0"/>
              </a:defRPr>
            </a:lvl1pPr>
          </a:lstStyle>
          <a:p>
            <a:fld id="{C06D5919-546A-4C64-AF24-9B0F7F74B5AF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171502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rgbClr val="003E65"/>
          </a:solidFill>
          <a:latin typeface="Gotham Rounded Medium" panose="02000000000000000000" pitchFamily="50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otham Rounded Book" pitchFamily="50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otham Rounded Book" pitchFamily="50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otham Rounded Book" pitchFamily="50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otham Rounded Book" pitchFamily="50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otham Rounded Book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hyperlink" Target="https://www.youtube.com/watch?v=p4MMuesoseI" TargetMode="Externa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p4MMuesoseI" TargetMode="External"/><Relationship Id="rId2" Type="http://schemas.openxmlformats.org/officeDocument/2006/relationships/hyperlink" Target="formatos%20evaluaci&#243;n%20temporales.xlsx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hyperlink" Target="https://youtu.be/p4MMuesoseI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2560"/>
            <a:ext cx="12214413" cy="6845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5385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52832"/>
            <a:ext cx="10515600" cy="465626"/>
          </a:xfrm>
        </p:spPr>
        <p:txBody>
          <a:bodyPr>
            <a:noAutofit/>
          </a:bodyPr>
          <a:lstStyle/>
          <a:p>
            <a:r>
              <a:rPr lang="es-CO" sz="3200" b="1" dirty="0">
                <a:latin typeface="+mj-lt"/>
              </a:rPr>
              <a:t>Componente Comportamental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9116095"/>
              </p:ext>
            </p:extLst>
          </p:nvPr>
        </p:nvGraphicFramePr>
        <p:xfrm>
          <a:off x="699976" y="920886"/>
          <a:ext cx="10515600" cy="4375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ítulo 1"/>
          <p:cNvSpPr txBox="1">
            <a:spLocks/>
          </p:cNvSpPr>
          <p:nvPr/>
        </p:nvSpPr>
        <p:spPr>
          <a:xfrm>
            <a:off x="4933507" y="2860158"/>
            <a:ext cx="1956391" cy="5847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rgbClr val="003E65"/>
                </a:solidFill>
                <a:latin typeface="Gotham Rounded Medium" panose="02000000000000000000" pitchFamily="50" charset="0"/>
                <a:ea typeface="+mj-ea"/>
                <a:cs typeface="+mj-cs"/>
              </a:defRPr>
            </a:lvl1pPr>
          </a:lstStyle>
          <a:p>
            <a:r>
              <a:rPr lang="es-CO" b="1" dirty="0"/>
              <a:t>USUARIAS/OS</a:t>
            </a:r>
            <a:endParaRPr lang="es-CO" dirty="0"/>
          </a:p>
        </p:txBody>
      </p:sp>
      <p:sp>
        <p:nvSpPr>
          <p:cNvPr id="3" name="CuadroTexto 2"/>
          <p:cNvSpPr txBox="1"/>
          <p:nvPr/>
        </p:nvSpPr>
        <p:spPr>
          <a:xfrm>
            <a:off x="250371" y="5595257"/>
            <a:ext cx="69559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>
                <a:hlinkClick r:id="rId7"/>
              </a:rPr>
              <a:t>https://www.youtube.com/watch?v=p4MMuesoseI</a:t>
            </a:r>
            <a:endParaRPr lang="es-CO" dirty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3785076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52832"/>
            <a:ext cx="10515600" cy="640303"/>
          </a:xfrm>
        </p:spPr>
        <p:txBody>
          <a:bodyPr/>
          <a:lstStyle/>
          <a:p>
            <a:r>
              <a:rPr lang="es-CO" sz="3200" b="1" dirty="0">
                <a:latin typeface="+mj-lt"/>
              </a:rPr>
              <a:t>2.  Fase de valoración</a:t>
            </a:r>
            <a:endParaRPr lang="es-CO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1558341"/>
              </p:ext>
            </p:extLst>
          </p:nvPr>
        </p:nvGraphicFramePr>
        <p:xfrm>
          <a:off x="838200" y="796423"/>
          <a:ext cx="10515600" cy="48906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134774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143000"/>
            <a:ext cx="10515600" cy="892629"/>
          </a:xfrm>
        </p:spPr>
        <p:txBody>
          <a:bodyPr>
            <a:normAutofit fontScale="90000"/>
          </a:bodyPr>
          <a:lstStyle/>
          <a:p>
            <a:br>
              <a:rPr lang="es-CO" b="1" dirty="0">
                <a:latin typeface="+mj-lt"/>
              </a:rPr>
            </a:br>
            <a:r>
              <a:rPr lang="es-CO" b="1" dirty="0">
                <a:latin typeface="+mj-lt"/>
              </a:rPr>
              <a:t>EVALUACIÓN Y FASE DE FORMULACIÓN DE NUEVO PLAN DE TRABAJO</a:t>
            </a:r>
            <a:br>
              <a:rPr lang="es-CO" b="1" dirty="0">
                <a:latin typeface="+mj-lt"/>
              </a:rPr>
            </a:br>
            <a:endParaRPr lang="es-CO" dirty="0">
              <a:solidFill>
                <a:schemeClr val="tx1"/>
              </a:solidFill>
              <a:latin typeface="+mj-lt"/>
            </a:endParaRPr>
          </a:p>
        </p:txBody>
      </p:sp>
      <p:graphicFrame>
        <p:nvGraphicFramePr>
          <p:cNvPr id="5" name="Marcador de conteni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8948762"/>
              </p:ext>
            </p:extLst>
          </p:nvPr>
        </p:nvGraphicFramePr>
        <p:xfrm>
          <a:off x="1023258" y="3332399"/>
          <a:ext cx="10330542" cy="24722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Menos 5"/>
          <p:cNvSpPr/>
          <p:nvPr/>
        </p:nvSpPr>
        <p:spPr>
          <a:xfrm>
            <a:off x="4482789" y="2653990"/>
            <a:ext cx="6794809" cy="1683834"/>
          </a:xfrm>
          <a:prstGeom prst="mathMinus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500" dirty="0"/>
              <a:t>2da formulación  y evaluación. 1° de enero de 2019 al 30 de junio de 2019. </a:t>
            </a:r>
          </a:p>
        </p:txBody>
      </p:sp>
      <p:sp>
        <p:nvSpPr>
          <p:cNvPr id="7" name="Acorde 6"/>
          <p:cNvSpPr/>
          <p:nvPr/>
        </p:nvSpPr>
        <p:spPr>
          <a:xfrm rot="1302478">
            <a:off x="7746183" y="3990799"/>
            <a:ext cx="218562" cy="232944"/>
          </a:xfrm>
          <a:prstGeom prst="chord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Elipse 7"/>
          <p:cNvSpPr/>
          <p:nvPr/>
        </p:nvSpPr>
        <p:spPr>
          <a:xfrm>
            <a:off x="2942761" y="4014574"/>
            <a:ext cx="238336" cy="24133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570474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b="1" dirty="0"/>
              <a:t>Cumplimiento de Componente Laboral- Valoración con respecto a los criterios del entregable.</a:t>
            </a:r>
            <a:br>
              <a:rPr lang="es-CO" b="1" dirty="0"/>
            </a:b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s-CO" b="1" dirty="0"/>
              <a:t>Si: </a:t>
            </a:r>
            <a:r>
              <a:rPr lang="es-CO" dirty="0"/>
              <a:t>Cuando el empleado provisional </a:t>
            </a:r>
            <a:r>
              <a:rPr lang="es-CO" b="1" dirty="0"/>
              <a:t>acredita plenamente </a:t>
            </a:r>
            <a:r>
              <a:rPr lang="es-CO" dirty="0"/>
              <a:t>en el portafolio de evidencias el cumplimiento del criterio valorado, respecto del entregable calificado.</a:t>
            </a:r>
          </a:p>
          <a:p>
            <a:pPr algn="just"/>
            <a:endParaRPr lang="es-CO" dirty="0"/>
          </a:p>
          <a:p>
            <a:pPr algn="just"/>
            <a:r>
              <a:rPr lang="es-CO" b="1" dirty="0"/>
              <a:t>No: </a:t>
            </a:r>
            <a:r>
              <a:rPr lang="es-CO" dirty="0"/>
              <a:t>Cuando a partir de las evidencias se documenta que el entregable </a:t>
            </a:r>
            <a:r>
              <a:rPr lang="es-CO" b="1" dirty="0"/>
              <a:t>no cumple </a:t>
            </a:r>
            <a:r>
              <a:rPr lang="es-CO" dirty="0"/>
              <a:t>con las características previstas en el criterio valorado. </a:t>
            </a:r>
          </a:p>
          <a:p>
            <a:pPr algn="just"/>
            <a:endParaRPr lang="es-CO" dirty="0"/>
          </a:p>
          <a:p>
            <a:pPr algn="just"/>
            <a:r>
              <a:rPr lang="es-CO" b="1" dirty="0"/>
              <a:t>Parcial: </a:t>
            </a:r>
            <a:r>
              <a:rPr lang="es-CO" dirty="0"/>
              <a:t>Cuando a partir de las evidencias se encuentra que las características esperadas </a:t>
            </a:r>
            <a:r>
              <a:rPr lang="es-CO" b="1" dirty="0"/>
              <a:t>no se cumplen plenamente o con las condiciones esperadas, pero hay avances </a:t>
            </a:r>
            <a:r>
              <a:rPr lang="es-CO" dirty="0"/>
              <a:t>para la entrega respecto del criterio valorado. 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8910535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653702"/>
            <a:ext cx="9144000" cy="700392"/>
          </a:xfrm>
        </p:spPr>
        <p:txBody>
          <a:bodyPr>
            <a:normAutofit fontScale="90000"/>
          </a:bodyPr>
          <a:lstStyle/>
          <a:p>
            <a:pPr fontAlgn="t"/>
            <a:r>
              <a:rPr lang="es-CO" sz="2500" b="1" dirty="0"/>
              <a:t>Resultado por Entregable/Componente Laboral y Comportamental</a:t>
            </a:r>
            <a:br>
              <a:rPr lang="es-CO" sz="2500" b="1" dirty="0"/>
            </a:br>
            <a:br>
              <a:rPr lang="es-CO" sz="2500" b="1" dirty="0"/>
            </a:br>
            <a:br>
              <a:rPr lang="es-CO" sz="2500" b="1" dirty="0"/>
            </a:br>
            <a:br>
              <a:rPr lang="es-CO" sz="2500" b="1" dirty="0"/>
            </a:br>
            <a:br>
              <a:rPr lang="es-CO" sz="2500" b="1" dirty="0"/>
            </a:br>
            <a:br>
              <a:rPr lang="es-CO" sz="2500" b="1" dirty="0"/>
            </a:br>
            <a:br>
              <a:rPr lang="es-CO" sz="2500" b="1" dirty="0"/>
            </a:br>
            <a:r>
              <a:rPr lang="es-CO" sz="2500" b="1" dirty="0"/>
              <a:t>RESULADO POR ENTREGABLE/COMPONENTE LABORAL  COMPONENTE COMPORTAMENTAL</a:t>
            </a:r>
            <a:br>
              <a:rPr lang="es-CO" sz="2400" dirty="0"/>
            </a:br>
            <a:br>
              <a:rPr lang="es-CO" sz="2400" dirty="0"/>
            </a:br>
            <a:br>
              <a:rPr lang="es-CO" sz="2400" dirty="0"/>
            </a:br>
            <a:endParaRPr lang="es-CO" sz="2500" dirty="0"/>
          </a:p>
        </p:txBody>
      </p:sp>
      <p:sp>
        <p:nvSpPr>
          <p:cNvPr id="3" name="Proceso 2"/>
          <p:cNvSpPr/>
          <p:nvPr/>
        </p:nvSpPr>
        <p:spPr>
          <a:xfrm>
            <a:off x="2013857" y="2177144"/>
            <a:ext cx="2514600" cy="134172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El entregable acredita:</a:t>
            </a:r>
          </a:p>
          <a:p>
            <a:pPr algn="ctr"/>
            <a:r>
              <a:rPr lang="es-CO" dirty="0"/>
              <a:t>PLENO CUMPLI MIENTO</a:t>
            </a:r>
          </a:p>
          <a:p>
            <a:pPr algn="ctr"/>
            <a:r>
              <a:rPr lang="es-CO" dirty="0"/>
              <a:t>CUMPLIMIENTO PARCIAL </a:t>
            </a:r>
          </a:p>
          <a:p>
            <a:pPr algn="ctr"/>
            <a:r>
              <a:rPr lang="es-CO" dirty="0"/>
              <a:t>INCUMPLIMIENTO</a:t>
            </a:r>
          </a:p>
        </p:txBody>
      </p:sp>
      <p:sp>
        <p:nvSpPr>
          <p:cNvPr id="4" name="Proceso 3"/>
          <p:cNvSpPr/>
          <p:nvPr/>
        </p:nvSpPr>
        <p:spPr>
          <a:xfrm>
            <a:off x="6825343" y="2158152"/>
            <a:ext cx="2514600" cy="134172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Componente Laboral y Comportamental:</a:t>
            </a:r>
          </a:p>
          <a:p>
            <a:pPr algn="ctr"/>
            <a:r>
              <a:rPr lang="es-CO" dirty="0"/>
              <a:t>PLENO CUMPLIMIENTO</a:t>
            </a:r>
          </a:p>
          <a:p>
            <a:pPr algn="ctr"/>
            <a:r>
              <a:rPr lang="es-CO" dirty="0"/>
              <a:t>SE REQUIERE PLAN DE MEJORA</a:t>
            </a:r>
          </a:p>
        </p:txBody>
      </p:sp>
    </p:spTree>
    <p:extLst>
      <p:ext uri="{BB962C8B-B14F-4D97-AF65-F5344CB8AC3E}">
        <p14:creationId xmlns:p14="http://schemas.microsoft.com/office/powerpoint/2010/main" val="41609896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b="1" dirty="0"/>
              <a:t>Componente Comportamental -Valoración con respecto a las conductas descriptivas de cada competencia.</a:t>
            </a:r>
            <a:br>
              <a:rPr lang="es-CO" sz="4400" dirty="0"/>
            </a:b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s-CO" dirty="0"/>
              <a:t>Su Valoración se expresará seleccionando la alternativa más descriptiva, según la prevalencia del comportamiento del empleado provisional: </a:t>
            </a:r>
          </a:p>
          <a:p>
            <a:pPr algn="just"/>
            <a:r>
              <a:rPr lang="es-CO" dirty="0"/>
              <a:t>• </a:t>
            </a:r>
            <a:r>
              <a:rPr lang="es-CO" b="1" dirty="0"/>
              <a:t>SI: </a:t>
            </a:r>
            <a:r>
              <a:rPr lang="es-CO" dirty="0"/>
              <a:t>La Conducta es reiterativa en el empleado, se manifiesta la mayor parte del tiempo, caracterizando su desempeño en un </a:t>
            </a:r>
            <a:r>
              <a:rPr lang="es-CO" b="1" dirty="0"/>
              <a:t>75% o más </a:t>
            </a:r>
            <a:r>
              <a:rPr lang="es-CO" dirty="0"/>
              <a:t>de las veces </a:t>
            </a:r>
          </a:p>
          <a:p>
            <a:pPr algn="just"/>
            <a:r>
              <a:rPr lang="es-CO" dirty="0"/>
              <a:t>• </a:t>
            </a:r>
            <a:r>
              <a:rPr lang="es-CO" b="1" dirty="0"/>
              <a:t>PARCIAL: </a:t>
            </a:r>
            <a:r>
              <a:rPr lang="es-CO" dirty="0"/>
              <a:t>La Conducta se manifiesta de manera </a:t>
            </a:r>
            <a:r>
              <a:rPr lang="es-CO" b="1" dirty="0"/>
              <a:t>ocasional</a:t>
            </a:r>
            <a:r>
              <a:rPr lang="es-CO" dirty="0"/>
              <a:t>, no es una característica relevante o habitual en su desempeño o puede estar presente la mitad o algo más del tiempo durante el cual ha ejercido el empleo, pero no es una constante </a:t>
            </a:r>
          </a:p>
          <a:p>
            <a:pPr algn="just"/>
            <a:r>
              <a:rPr lang="es-CO" dirty="0"/>
              <a:t>• </a:t>
            </a:r>
            <a:r>
              <a:rPr lang="es-CO" b="1" dirty="0"/>
              <a:t>NO: </a:t>
            </a:r>
            <a:r>
              <a:rPr lang="es-CO" dirty="0"/>
              <a:t>La Conducta es </a:t>
            </a:r>
            <a:r>
              <a:rPr lang="es-CO" b="1" dirty="0"/>
              <a:t>apenas esporádica o inexistente</a:t>
            </a:r>
            <a:r>
              <a:rPr lang="es-CO" dirty="0"/>
              <a:t>, caracteriza su desempeño menos de la mitad del tiempo durante el cual ha ejercido el empleo.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974599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52832"/>
            <a:ext cx="10515600" cy="683340"/>
          </a:xfrm>
        </p:spPr>
        <p:txBody>
          <a:bodyPr>
            <a:normAutofit fontScale="90000"/>
          </a:bodyPr>
          <a:lstStyle/>
          <a:p>
            <a:br>
              <a:rPr lang="es-CO" b="1" dirty="0">
                <a:latin typeface="+mj-lt"/>
              </a:rPr>
            </a:br>
            <a:r>
              <a:rPr lang="es-CO" b="1" dirty="0">
                <a:solidFill>
                  <a:schemeClr val="tx1"/>
                </a:solidFill>
                <a:latin typeface="+mj-lt"/>
              </a:rPr>
              <a:t>Plan de Mejora</a:t>
            </a:r>
            <a:br>
              <a:rPr lang="es-CO" b="1" dirty="0">
                <a:solidFill>
                  <a:schemeClr val="tx1"/>
                </a:solidFill>
                <a:latin typeface="+mj-lt"/>
              </a:rPr>
            </a:br>
            <a:br>
              <a:rPr lang="es-CO" dirty="0">
                <a:solidFill>
                  <a:schemeClr val="tx1"/>
                </a:solidFill>
                <a:latin typeface="+mj-lt"/>
              </a:rPr>
            </a:br>
            <a:endParaRPr lang="es-CO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61637" y="631229"/>
            <a:ext cx="10515600" cy="2468766"/>
          </a:xfrm>
        </p:spPr>
        <p:txBody>
          <a:bodyPr>
            <a:normAutofit/>
          </a:bodyPr>
          <a:lstStyle/>
          <a:p>
            <a:pPr algn="just"/>
            <a:r>
              <a:rPr lang="es-CO" sz="2000" dirty="0">
                <a:latin typeface="+mj-lt"/>
              </a:rPr>
              <a:t>Quienes no hayan alcanzado Pleno cumplimiento en el componente laboral y comportamental o ambos.</a:t>
            </a:r>
          </a:p>
          <a:p>
            <a:pPr algn="just"/>
            <a:r>
              <a:rPr lang="es-CO" sz="2000" b="1" u="sng" dirty="0">
                <a:latin typeface="+mj-lt"/>
              </a:rPr>
              <a:t>Se suscribe dentro de la formulación del nuevo plan de trabajo, </a:t>
            </a:r>
            <a:r>
              <a:rPr lang="es-CO" sz="2000" dirty="0">
                <a:latin typeface="+mj-lt"/>
              </a:rPr>
              <a:t>por el término de los 6 meses o menos cuando sea el caso.</a:t>
            </a:r>
            <a:endParaRPr lang="es-CO" sz="2000" b="1" dirty="0">
              <a:latin typeface="+mj-lt"/>
            </a:endParaRPr>
          </a:p>
          <a:p>
            <a:pPr algn="just"/>
            <a:r>
              <a:rPr lang="es-CO" sz="2000" b="1" dirty="0">
                <a:latin typeface="+mj-lt"/>
              </a:rPr>
              <a:t>Seguimiento inicial</a:t>
            </a:r>
            <a:r>
              <a:rPr lang="es-CO" sz="2000" dirty="0">
                <a:latin typeface="+mj-lt"/>
              </a:rPr>
              <a:t>: Dentro de los 2 meses siguientes a la suscripción o </a:t>
            </a:r>
            <a:r>
              <a:rPr lang="es-CO" sz="2000" b="1" dirty="0">
                <a:latin typeface="+mj-lt"/>
              </a:rPr>
              <a:t>a mitad de período, </a:t>
            </a:r>
            <a:r>
              <a:rPr lang="es-CO" sz="2000" dirty="0">
                <a:latin typeface="+mj-lt"/>
              </a:rPr>
              <a:t>respecto de la evaluación anterior.</a:t>
            </a:r>
          </a:p>
          <a:p>
            <a:pPr algn="just"/>
            <a:r>
              <a:rPr lang="es-CO" sz="2000" b="1" dirty="0">
                <a:latin typeface="+mj-lt"/>
              </a:rPr>
              <a:t>Seguimiento al finalizar el período.</a:t>
            </a:r>
          </a:p>
        </p:txBody>
      </p:sp>
      <p:graphicFrame>
        <p:nvGraphicFramePr>
          <p:cNvPr id="5" name="Marcador de conteni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1367232"/>
              </p:ext>
            </p:extLst>
          </p:nvPr>
        </p:nvGraphicFramePr>
        <p:xfrm>
          <a:off x="1023258" y="3523785"/>
          <a:ext cx="10330542" cy="24722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Menos 5"/>
          <p:cNvSpPr/>
          <p:nvPr/>
        </p:nvSpPr>
        <p:spPr>
          <a:xfrm>
            <a:off x="4482789" y="2653990"/>
            <a:ext cx="6794809" cy="1683834"/>
          </a:xfrm>
          <a:prstGeom prst="mathMinus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500" dirty="0"/>
              <a:t>Plan de mejora.1° de Julio de 2018 al 31 de Diciembre de 2018. </a:t>
            </a:r>
          </a:p>
        </p:txBody>
      </p:sp>
      <p:sp>
        <p:nvSpPr>
          <p:cNvPr id="7" name="Acorde 6"/>
          <p:cNvSpPr/>
          <p:nvPr/>
        </p:nvSpPr>
        <p:spPr>
          <a:xfrm rot="1302478">
            <a:off x="7746183" y="3990799"/>
            <a:ext cx="218562" cy="232944"/>
          </a:xfrm>
          <a:prstGeom prst="chord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Elipse 7"/>
          <p:cNvSpPr/>
          <p:nvPr/>
        </p:nvSpPr>
        <p:spPr>
          <a:xfrm>
            <a:off x="2942761" y="4014574"/>
            <a:ext cx="238336" cy="24133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888824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26F61E-89E5-4582-9B05-69F0AF12C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Formatos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DC08F74-7C78-40A1-9A07-1AA78B1F30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>
                <a:hlinkClick r:id="rId2" action="ppaction://hlinkfile"/>
              </a:rPr>
              <a:t>formatos evaluación temporales.xlsx</a:t>
            </a:r>
            <a:endParaRPr lang="es-CO" dirty="0"/>
          </a:p>
          <a:p>
            <a:r>
              <a:rPr lang="es-CO" dirty="0">
                <a:hlinkClick r:id="rId3"/>
              </a:rPr>
              <a:t>https://www.youtube.com/watch?v=p4MMuesoseI</a:t>
            </a:r>
            <a:endParaRPr lang="es-CO" dirty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5545131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52832"/>
            <a:ext cx="10515600" cy="694226"/>
          </a:xfrm>
        </p:spPr>
        <p:txBody>
          <a:bodyPr>
            <a:normAutofit/>
          </a:bodyPr>
          <a:lstStyle/>
          <a:p>
            <a:r>
              <a:rPr lang="es-CO" sz="3200" b="1" dirty="0">
                <a:latin typeface="+mj-lt"/>
              </a:rPr>
              <a:t>Conclusiones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871870"/>
            <a:ext cx="10421679" cy="4844647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es-CO" sz="1800" b="1" dirty="0">
                <a:latin typeface="+mn-lt"/>
              </a:rPr>
              <a:t>¿Que hacer en caso de que el superior inmediato presente renuncia al empleo de nivel Directivo?.   El superior</a:t>
            </a:r>
            <a:r>
              <a:rPr lang="es-CO" sz="1800" dirty="0">
                <a:latin typeface="+mn-lt"/>
              </a:rPr>
              <a:t> deberá dejar constancia del </a:t>
            </a:r>
            <a:r>
              <a:rPr lang="es-CO" sz="1800" b="1" u="sng" dirty="0">
                <a:latin typeface="+mn-lt"/>
              </a:rPr>
              <a:t>seguimiento realizado </a:t>
            </a:r>
            <a:r>
              <a:rPr lang="es-CO" sz="1800" dirty="0">
                <a:latin typeface="+mn-lt"/>
              </a:rPr>
              <a:t>y refrendarlo en el portafolio de evidencias, sin que ello implique calificación definitiva de la servidora/</a:t>
            </a:r>
            <a:r>
              <a:rPr lang="es-CO" sz="1800" dirty="0" err="1">
                <a:latin typeface="+mn-lt"/>
              </a:rPr>
              <a:t>or</a:t>
            </a:r>
            <a:r>
              <a:rPr lang="es-CO" sz="1800" dirty="0">
                <a:latin typeface="+mn-lt"/>
              </a:rPr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CO" sz="1800" b="1" dirty="0">
                <a:latin typeface="+mn-lt"/>
              </a:rPr>
              <a:t>¿Que sucede si el superior, Empleada/provisional o ambos no desarrollan este proceso?.  </a:t>
            </a:r>
            <a:r>
              <a:rPr lang="es-CO" sz="1800" dirty="0">
                <a:latin typeface="+mn-lt"/>
              </a:rPr>
              <a:t>Deberá</a:t>
            </a:r>
            <a:r>
              <a:rPr lang="es-CO" sz="1800" b="1" dirty="0">
                <a:latin typeface="+mn-lt"/>
              </a:rPr>
              <a:t> </a:t>
            </a:r>
            <a:r>
              <a:rPr lang="es-CO" sz="1800" dirty="0">
                <a:latin typeface="+mn-lt"/>
              </a:rPr>
              <a:t>comunicarse a la Dirección de Talento Humano, y por su conducto a la Subsecretaría de Gestión Corporativa, instancia disciplinaria en la entidad, debido a que la adopción del sistema es vinculante para las partes.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CO" sz="1800" b="1" dirty="0">
                <a:latin typeface="+mn-lt"/>
              </a:rPr>
              <a:t>¿Los formatos diligenciados y firmados donde deben reposar? Deberán ser enviados </a:t>
            </a:r>
            <a:r>
              <a:rPr lang="es-CO" sz="1800" dirty="0">
                <a:latin typeface="+mn-lt"/>
              </a:rPr>
              <a:t>dentro de los dos (2) días hábiles siguientes a los tiempos establecidos para adelantar cada fase</a:t>
            </a:r>
            <a:r>
              <a:rPr lang="es-CO" sz="1800" b="1" dirty="0">
                <a:latin typeface="+mn-lt"/>
              </a:rPr>
              <a:t> a través de memorando, a la Dirección de Talento Humano </a:t>
            </a:r>
            <a:r>
              <a:rPr lang="es-CO" sz="1800" dirty="0">
                <a:latin typeface="+mn-lt"/>
              </a:rPr>
              <a:t>para que obre en las respectivas hojas de vida.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CO" sz="1800" b="1" dirty="0">
                <a:latin typeface="+mn-lt"/>
              </a:rPr>
              <a:t>¿Que hacer en caso de incapacidades, vacaciones, licencias, suspensiones u otros hechos por parte de la servidora/</a:t>
            </a:r>
            <a:r>
              <a:rPr lang="es-CO" sz="1800" b="1" dirty="0" err="1">
                <a:latin typeface="+mn-lt"/>
              </a:rPr>
              <a:t>or</a:t>
            </a:r>
            <a:r>
              <a:rPr lang="es-CO" sz="1800" dirty="0">
                <a:latin typeface="+mn-lt"/>
              </a:rPr>
              <a:t>?.  </a:t>
            </a:r>
            <a:r>
              <a:rPr lang="es-CO" sz="1800" b="1" dirty="0">
                <a:latin typeface="+mn-lt"/>
              </a:rPr>
              <a:t>El superior, ambos o Empleada/o</a:t>
            </a:r>
            <a:r>
              <a:rPr lang="es-CO" sz="1800" dirty="0">
                <a:latin typeface="+mn-lt"/>
              </a:rPr>
              <a:t>, deberá dejar constancia de ello, en el portafolio de evidencias, a fin de contextualizar eventuales incumplimientos.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CO" sz="1800" b="1" dirty="0">
                <a:latin typeface="+mn-lt"/>
              </a:rPr>
              <a:t>¿ Que hacer en caso de incapacidades, vacaciones, licencias, suspensiones u otros hechos por parte del Superior</a:t>
            </a:r>
            <a:r>
              <a:rPr lang="es-CO" sz="1800" dirty="0">
                <a:latin typeface="+mn-lt"/>
              </a:rPr>
              <a:t>?  </a:t>
            </a:r>
            <a:r>
              <a:rPr lang="es-CO" sz="1800" b="1" dirty="0">
                <a:latin typeface="+mn-lt"/>
              </a:rPr>
              <a:t>La Empleada/o documentará su desempeño </a:t>
            </a:r>
            <a:r>
              <a:rPr lang="es-CO" sz="1800" dirty="0">
                <a:latin typeface="+mn-lt"/>
              </a:rPr>
              <a:t>en el portafolio de evidencias, a fin de contar con los soportes para la valoración de su gestión, para que quien efectué esta labor, sea el superior o a quien se haya designado, </a:t>
            </a:r>
            <a:r>
              <a:rPr lang="es-CO" sz="1800" dirty="0" err="1">
                <a:latin typeface="+mn-lt"/>
              </a:rPr>
              <a:t>adelánte</a:t>
            </a:r>
            <a:r>
              <a:rPr lang="es-CO" sz="1800" dirty="0">
                <a:latin typeface="+mn-lt"/>
              </a:rPr>
              <a:t> la verificación correspondiente.</a:t>
            </a:r>
          </a:p>
        </p:txBody>
      </p:sp>
    </p:spTree>
    <p:extLst>
      <p:ext uri="{BB962C8B-B14F-4D97-AF65-F5344CB8AC3E}">
        <p14:creationId xmlns:p14="http://schemas.microsoft.com/office/powerpoint/2010/main" val="37546455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93505" y="1688226"/>
            <a:ext cx="9252097" cy="1437746"/>
          </a:xfrm>
        </p:spPr>
        <p:txBody>
          <a:bodyPr>
            <a:noAutofit/>
          </a:bodyPr>
          <a:lstStyle/>
          <a:p>
            <a:r>
              <a:rPr lang="es-CO" b="1" dirty="0"/>
              <a:t>Sistema de evaluación de la gestión </a:t>
            </a:r>
            <a:br>
              <a:rPr lang="es-CO" b="1" dirty="0"/>
            </a:br>
            <a:r>
              <a:rPr lang="es-CO" b="1" dirty="0"/>
              <a:t>de servidoras/es nombradas/os en empleos de carácter temporal.</a:t>
            </a:r>
            <a:endParaRPr lang="es-CO" b="1" dirty="0">
              <a:latin typeface="+mj-lt"/>
            </a:endParaRPr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7081282" y="4581886"/>
            <a:ext cx="4529471" cy="11809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Dirección de Talento Humano </a:t>
            </a:r>
          </a:p>
          <a:p>
            <a:pPr marL="0" indent="0" algn="ctr">
              <a:buNone/>
            </a:pP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Enero de 2019</a:t>
            </a:r>
          </a:p>
        </p:txBody>
      </p:sp>
    </p:spTree>
    <p:extLst>
      <p:ext uri="{BB962C8B-B14F-4D97-AF65-F5344CB8AC3E}">
        <p14:creationId xmlns:p14="http://schemas.microsoft.com/office/powerpoint/2010/main" val="3118527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93505" y="1688226"/>
            <a:ext cx="9252097" cy="1437746"/>
          </a:xfrm>
        </p:spPr>
        <p:txBody>
          <a:bodyPr>
            <a:noAutofit/>
          </a:bodyPr>
          <a:lstStyle/>
          <a:p>
            <a:r>
              <a:rPr lang="es-CO" b="1" dirty="0"/>
              <a:t>Evaluación de la gestión </a:t>
            </a:r>
            <a:br>
              <a:rPr lang="es-CO" b="1" dirty="0"/>
            </a:br>
            <a:r>
              <a:rPr lang="es-CO" b="1" dirty="0"/>
              <a:t>de servidoras/es que ocupen empleos de carácter temporal</a:t>
            </a:r>
            <a:endParaRPr lang="es-CO" b="1" dirty="0">
              <a:latin typeface="+mj-lt"/>
            </a:endParaRPr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7081282" y="4581886"/>
            <a:ext cx="4529471" cy="11809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MX" dirty="0">
                <a:solidFill>
                  <a:schemeClr val="accent5">
                    <a:lumMod val="50000"/>
                  </a:schemeClr>
                </a:solidFill>
              </a:rPr>
              <a:t>Dirección de Talento Humano Enero de 2019</a:t>
            </a:r>
          </a:p>
        </p:txBody>
      </p:sp>
    </p:spTree>
    <p:extLst>
      <p:ext uri="{BB962C8B-B14F-4D97-AF65-F5344CB8AC3E}">
        <p14:creationId xmlns:p14="http://schemas.microsoft.com/office/powerpoint/2010/main" val="1838705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40357" y="476435"/>
            <a:ext cx="10515600" cy="1118317"/>
          </a:xfrm>
        </p:spPr>
        <p:txBody>
          <a:bodyPr>
            <a:normAutofit/>
          </a:bodyPr>
          <a:lstStyle/>
          <a:p>
            <a:r>
              <a:rPr lang="es-CO" sz="3200" b="1" dirty="0">
                <a:latin typeface="+mj-lt"/>
              </a:rPr>
              <a:t>Sistema de evaluación de la gestión de servidoras/es nombradas/os en carácter temporal</a:t>
            </a:r>
            <a:endParaRPr lang="es-CO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594752"/>
            <a:ext cx="10515600" cy="574290"/>
          </a:xfrm>
        </p:spPr>
        <p:txBody>
          <a:bodyPr>
            <a:noAutofit/>
          </a:bodyPr>
          <a:lstStyle/>
          <a:p>
            <a:r>
              <a:rPr lang="es-CO" sz="2400" dirty="0">
                <a:latin typeface="+mj-lt"/>
              </a:rPr>
              <a:t>Antecedente normativo/ lineamientos y adopción en la </a:t>
            </a:r>
            <a:r>
              <a:rPr lang="es-CO" sz="2400" dirty="0" err="1">
                <a:latin typeface="+mj-lt"/>
              </a:rPr>
              <a:t>SDMujer</a:t>
            </a:r>
            <a:r>
              <a:rPr lang="es-CO" sz="2400" dirty="0">
                <a:latin typeface="+mj-lt"/>
              </a:rPr>
              <a:t>.</a:t>
            </a:r>
            <a:br>
              <a:rPr lang="es-CO" sz="2400" dirty="0"/>
            </a:br>
            <a:endParaRPr lang="es-CO" sz="2400" dirty="0"/>
          </a:p>
        </p:txBody>
      </p:sp>
      <p:graphicFrame>
        <p:nvGraphicFramePr>
          <p:cNvPr id="4" name="Marcador de contenid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2994107"/>
              </p:ext>
            </p:extLst>
          </p:nvPr>
        </p:nvGraphicFramePr>
        <p:xfrm>
          <a:off x="628649" y="2090057"/>
          <a:ext cx="11302093" cy="34758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ítulo 1"/>
          <p:cNvSpPr txBox="1">
            <a:spLocks/>
          </p:cNvSpPr>
          <p:nvPr/>
        </p:nvSpPr>
        <p:spPr>
          <a:xfrm>
            <a:off x="10365921" y="5689209"/>
            <a:ext cx="1975758" cy="3295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rgbClr val="003E65"/>
                </a:solidFill>
                <a:latin typeface="Gotham Rounded Medium" panose="02000000000000000000" pitchFamily="50" charset="0"/>
                <a:ea typeface="+mj-ea"/>
                <a:cs typeface="+mj-cs"/>
              </a:defRPr>
            </a:lvl1pPr>
          </a:lstStyle>
          <a:p>
            <a:r>
              <a:rPr lang="es-CO" b="1" dirty="0">
                <a:hlinkClick r:id="rId7" tooltip="video"/>
              </a:rPr>
              <a:t>https://youtu.be/p4MMuesoseI</a:t>
            </a:r>
            <a:br>
              <a:rPr lang="es-CO" b="1" dirty="0"/>
            </a:br>
            <a:br>
              <a:rPr lang="es-CO" dirty="0"/>
            </a:b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21522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52831"/>
            <a:ext cx="10515600" cy="778527"/>
          </a:xfrm>
        </p:spPr>
        <p:txBody>
          <a:bodyPr>
            <a:normAutofit/>
          </a:bodyPr>
          <a:lstStyle/>
          <a:p>
            <a:r>
              <a:rPr lang="es-CO" sz="3200" b="1" dirty="0">
                <a:latin typeface="+mj-lt"/>
              </a:rPr>
              <a:t>Generalidades del sistema de evaluación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446027"/>
            <a:ext cx="10515600" cy="4348717"/>
          </a:xfrm>
        </p:spPr>
        <p:txBody>
          <a:bodyPr>
            <a:normAutofit/>
          </a:bodyPr>
          <a:lstStyle/>
          <a:p>
            <a:pPr algn="just"/>
            <a:r>
              <a:rPr lang="es-CO" sz="2400" b="1" dirty="0">
                <a:latin typeface="+mj-lt"/>
              </a:rPr>
              <a:t>Responsables: </a:t>
            </a:r>
            <a:r>
              <a:rPr lang="es-CO" sz="2400" dirty="0">
                <a:latin typeface="+mj-lt"/>
              </a:rPr>
              <a:t>Superior inmediata/o y servidora/</a:t>
            </a:r>
            <a:r>
              <a:rPr lang="es-CO" sz="2400" dirty="0" err="1">
                <a:latin typeface="+mj-lt"/>
              </a:rPr>
              <a:t>or</a:t>
            </a:r>
            <a:r>
              <a:rPr lang="es-CO" sz="2400" dirty="0">
                <a:latin typeface="+mj-lt"/>
              </a:rPr>
              <a:t> Pública/o nombrada/o en carácter temporal.</a:t>
            </a:r>
          </a:p>
          <a:p>
            <a:pPr algn="just"/>
            <a:r>
              <a:rPr lang="es-CO" sz="2400" dirty="0">
                <a:latin typeface="+mj-lt"/>
              </a:rPr>
              <a:t>Debe ser un proceso </a:t>
            </a:r>
            <a:r>
              <a:rPr lang="es-CO" sz="2400" b="1" dirty="0">
                <a:latin typeface="+mj-lt"/>
              </a:rPr>
              <a:t>objetivo, imparcial</a:t>
            </a:r>
            <a:r>
              <a:rPr lang="es-CO" sz="2400" dirty="0">
                <a:latin typeface="+mj-lt"/>
              </a:rPr>
              <a:t>, en el que se deben formular y evaluar</a:t>
            </a:r>
            <a:r>
              <a:rPr lang="es-CO" sz="2400" b="1" dirty="0">
                <a:latin typeface="+mj-lt"/>
              </a:rPr>
              <a:t> las evidencias</a:t>
            </a:r>
            <a:r>
              <a:rPr lang="es-CO" sz="2400" dirty="0">
                <a:latin typeface="+mj-lt"/>
              </a:rPr>
              <a:t>.</a:t>
            </a:r>
          </a:p>
          <a:p>
            <a:pPr algn="just"/>
            <a:r>
              <a:rPr lang="es-CO" sz="2400" dirty="0">
                <a:latin typeface="+mj-lt"/>
              </a:rPr>
              <a:t>El sistema se ejecuta de manera </a:t>
            </a:r>
            <a:r>
              <a:rPr lang="es-CO" sz="2400" b="1" dirty="0">
                <a:latin typeface="+mj-lt"/>
              </a:rPr>
              <a:t>conjunta</a:t>
            </a:r>
            <a:r>
              <a:rPr lang="es-CO" sz="2400" dirty="0">
                <a:latin typeface="+mj-lt"/>
              </a:rPr>
              <a:t> entre las partes, en cada una de sus fases, de manera </a:t>
            </a:r>
            <a:r>
              <a:rPr lang="es-CO" sz="2400" b="1" dirty="0">
                <a:latin typeface="+mj-lt"/>
              </a:rPr>
              <a:t>presencial.</a:t>
            </a:r>
          </a:p>
          <a:p>
            <a:pPr algn="just"/>
            <a:r>
              <a:rPr lang="es-CO" sz="2400" b="1" dirty="0">
                <a:latin typeface="+mj-lt"/>
              </a:rPr>
              <a:t>No otorga </a:t>
            </a:r>
            <a:r>
              <a:rPr lang="es-CO" sz="2400" dirty="0">
                <a:latin typeface="+mj-lt"/>
              </a:rPr>
              <a:t>Derechos de carrera o permanencia, no habilita para encargos o incentivos, ni lo exime del cumplimiento de las funciones.</a:t>
            </a:r>
          </a:p>
          <a:p>
            <a:pPr marL="0" indent="0" algn="just">
              <a:buNone/>
            </a:pPr>
            <a:endParaRPr lang="es-CO" sz="2400" dirty="0">
              <a:latin typeface="+mj-lt"/>
            </a:endParaRPr>
          </a:p>
          <a:p>
            <a:pPr marL="0" indent="0">
              <a:buNone/>
            </a:pPr>
            <a:endParaRPr lang="es-CO" sz="2400" dirty="0"/>
          </a:p>
          <a:p>
            <a:endParaRPr lang="es-CO" sz="2400" dirty="0"/>
          </a:p>
          <a:p>
            <a:endParaRPr lang="es-CO" sz="2400" dirty="0"/>
          </a:p>
        </p:txBody>
      </p:sp>
    </p:spTree>
    <p:extLst>
      <p:ext uri="{BB962C8B-B14F-4D97-AF65-F5344CB8AC3E}">
        <p14:creationId xmlns:p14="http://schemas.microsoft.com/office/powerpoint/2010/main" val="876163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838200" y="388937"/>
            <a:ext cx="10515600" cy="567993"/>
          </a:xfrm>
          <a:noFill/>
        </p:spPr>
        <p:txBody>
          <a:bodyPr>
            <a:noAutofit/>
          </a:bodyPr>
          <a:lstStyle/>
          <a:p>
            <a:r>
              <a:rPr lang="es-CO" sz="3200" b="1" dirty="0">
                <a:latin typeface="+mj-lt"/>
              </a:rPr>
              <a:t>Fases del sistema</a:t>
            </a:r>
          </a:p>
        </p:txBody>
      </p:sp>
      <p:graphicFrame>
        <p:nvGraphicFramePr>
          <p:cNvPr id="7" name="16 Diagrama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5486057"/>
              </p:ext>
            </p:extLst>
          </p:nvPr>
        </p:nvGraphicFramePr>
        <p:xfrm>
          <a:off x="892628" y="1074500"/>
          <a:ext cx="10461172" cy="43574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58927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32534" y="180733"/>
            <a:ext cx="9916886" cy="1092339"/>
          </a:xfrm>
        </p:spPr>
        <p:txBody>
          <a:bodyPr>
            <a:noAutofit/>
          </a:bodyPr>
          <a:lstStyle/>
          <a:p>
            <a:r>
              <a:rPr lang="es-CO" sz="3200" b="1" dirty="0">
                <a:latin typeface="+mj-lt"/>
              </a:rPr>
              <a:t>Período de evaluación/ </a:t>
            </a:r>
            <a:br>
              <a:rPr lang="es-CO" sz="3200" b="1" dirty="0">
                <a:latin typeface="+mj-lt"/>
              </a:rPr>
            </a:br>
            <a:r>
              <a:rPr lang="es-CO" sz="3200" b="1" dirty="0">
                <a:latin typeface="+mj-lt"/>
              </a:rPr>
              <a:t>Fechas de diligenciamiento</a:t>
            </a:r>
            <a:endParaRPr lang="es-CO" sz="2000" dirty="0">
              <a:solidFill>
                <a:schemeClr val="tx1"/>
              </a:solidFill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2136323"/>
              </p:ext>
            </p:extLst>
          </p:nvPr>
        </p:nvGraphicFramePr>
        <p:xfrm>
          <a:off x="838199" y="2612935"/>
          <a:ext cx="10624457" cy="32871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ángulo 2"/>
          <p:cNvSpPr/>
          <p:nvPr/>
        </p:nvSpPr>
        <p:spPr>
          <a:xfrm>
            <a:off x="1077684" y="1412607"/>
            <a:ext cx="1004397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CO" dirty="0"/>
              <a:t>Por bloques de </a:t>
            </a:r>
            <a:r>
              <a:rPr lang="es-CO" b="1" dirty="0"/>
              <a:t>6 meses </a:t>
            </a:r>
            <a:r>
              <a:rPr lang="es-CO" dirty="0"/>
              <a:t>o por el tiempo faltante para la terminación de la vinculación, si fuese menor.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CO" b="1" dirty="0"/>
              <a:t>Año 2018. Mes de Junio de 2018</a:t>
            </a:r>
            <a:endParaRPr lang="es-CO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CO" b="1" dirty="0"/>
              <a:t>Año 2018 - </a:t>
            </a:r>
            <a:r>
              <a:rPr lang="es-CO" dirty="0"/>
              <a:t>Del 1° de julio de 2018 al 31 de diciembre de 2018.</a:t>
            </a:r>
          </a:p>
          <a:p>
            <a:pPr lvl="0"/>
            <a:endParaRPr lang="es-CO" b="1" dirty="0"/>
          </a:p>
          <a:p>
            <a:pPr lvl="0"/>
            <a:r>
              <a:rPr lang="es-CO" b="1" dirty="0"/>
              <a:t>Nuevas vinculaciones – </a:t>
            </a:r>
            <a:r>
              <a:rPr lang="es-CO" dirty="0"/>
              <a:t>Dentro de los 15 días calendario siguientes a la posesión, hasta cumplir los 6 meses.</a:t>
            </a:r>
          </a:p>
          <a:p>
            <a:endParaRPr lang="es-MX" dirty="0"/>
          </a:p>
        </p:txBody>
      </p:sp>
      <p:sp>
        <p:nvSpPr>
          <p:cNvPr id="5" name="Acorde 4"/>
          <p:cNvSpPr/>
          <p:nvPr/>
        </p:nvSpPr>
        <p:spPr>
          <a:xfrm rot="11904482">
            <a:off x="4192861" y="3645347"/>
            <a:ext cx="267629" cy="301070"/>
          </a:xfrm>
          <a:prstGeom prst="chord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highlight>
                <a:srgbClr val="00FFFF"/>
              </a:highlight>
            </a:endParaRPr>
          </a:p>
        </p:txBody>
      </p:sp>
      <p:sp>
        <p:nvSpPr>
          <p:cNvPr id="6" name="Acorde 5"/>
          <p:cNvSpPr/>
          <p:nvPr/>
        </p:nvSpPr>
        <p:spPr>
          <a:xfrm rot="1376244">
            <a:off x="8437758" y="3542548"/>
            <a:ext cx="267629" cy="301070"/>
          </a:xfrm>
          <a:prstGeom prst="chord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highlight>
                <a:srgbClr val="00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2978538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8343" y="74428"/>
            <a:ext cx="10515600" cy="989083"/>
          </a:xfrm>
        </p:spPr>
        <p:txBody>
          <a:bodyPr>
            <a:noAutofit/>
          </a:bodyPr>
          <a:lstStyle/>
          <a:p>
            <a:r>
              <a:rPr lang="es-CO" sz="3200" b="1" dirty="0">
                <a:latin typeface="+mj-lt"/>
              </a:rPr>
              <a:t>1.  Fase de formulación y </a:t>
            </a:r>
            <a:br>
              <a:rPr lang="es-CO" sz="3200" b="1" dirty="0">
                <a:latin typeface="+mj-lt"/>
              </a:rPr>
            </a:br>
            <a:r>
              <a:rPr lang="es-CO" sz="3200" b="1" dirty="0">
                <a:latin typeface="+mj-lt"/>
              </a:rPr>
              <a:t>formalización del plan de trabajo.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1100219"/>
              </p:ext>
            </p:extLst>
          </p:nvPr>
        </p:nvGraphicFramePr>
        <p:xfrm>
          <a:off x="511881" y="1063512"/>
          <a:ext cx="9568542" cy="49332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97664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723446"/>
          </a:xfrm>
        </p:spPr>
        <p:txBody>
          <a:bodyPr>
            <a:normAutofit/>
          </a:bodyPr>
          <a:lstStyle/>
          <a:p>
            <a:r>
              <a:rPr lang="es-CO" sz="3200" b="1" dirty="0">
                <a:latin typeface="+mj-lt"/>
              </a:rPr>
              <a:t>Componente Laboral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414305"/>
            <a:ext cx="5157787" cy="549003"/>
          </a:xfrm>
        </p:spPr>
        <p:txBody>
          <a:bodyPr>
            <a:normAutofit/>
          </a:bodyPr>
          <a:lstStyle/>
          <a:p>
            <a:r>
              <a:rPr lang="es-CO" sz="32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Entregables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550269" y="1382599"/>
            <a:ext cx="5183188" cy="549003"/>
          </a:xfrm>
        </p:spPr>
        <p:txBody>
          <a:bodyPr>
            <a:normAutofit/>
          </a:bodyPr>
          <a:lstStyle/>
          <a:p>
            <a:r>
              <a:rPr lang="es-CO" sz="3200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Actividades</a:t>
            </a:r>
          </a:p>
        </p:txBody>
      </p:sp>
      <p:graphicFrame>
        <p:nvGraphicFramePr>
          <p:cNvPr id="8" name="Marcador de contenido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927665739"/>
              </p:ext>
            </p:extLst>
          </p:nvPr>
        </p:nvGraphicFramePr>
        <p:xfrm>
          <a:off x="6358883" y="2136299"/>
          <a:ext cx="4837201" cy="3094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0" name="Conector recto de flecha 9"/>
          <p:cNvCxnSpPr>
            <a:cxnSpLocks/>
          </p:cNvCxnSpPr>
          <p:nvPr/>
        </p:nvCxnSpPr>
        <p:spPr>
          <a:xfrm>
            <a:off x="6550269" y="982564"/>
            <a:ext cx="1243396" cy="348602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Conector recto de flecha 12"/>
          <p:cNvCxnSpPr>
            <a:cxnSpLocks/>
          </p:cNvCxnSpPr>
          <p:nvPr/>
        </p:nvCxnSpPr>
        <p:spPr>
          <a:xfrm flipH="1">
            <a:off x="4348716" y="931489"/>
            <a:ext cx="1180223" cy="368895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14" name="Marcador de contenid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2170004"/>
              </p:ext>
            </p:extLst>
          </p:nvPr>
        </p:nvGraphicFramePr>
        <p:xfrm>
          <a:off x="920811" y="1963307"/>
          <a:ext cx="5076764" cy="34116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4162078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2723757"/>
              </p:ext>
            </p:extLst>
          </p:nvPr>
        </p:nvGraphicFramePr>
        <p:xfrm>
          <a:off x="701749" y="1214896"/>
          <a:ext cx="1056547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94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15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00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844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90523">
                <a:tc>
                  <a:txBody>
                    <a:bodyPr/>
                    <a:lstStyle/>
                    <a:p>
                      <a:pPr algn="ctr"/>
                      <a:r>
                        <a:rPr lang="es-CO" dirty="0"/>
                        <a:t>VERBO</a:t>
                      </a:r>
                      <a:r>
                        <a:rPr lang="es-CO" baseline="0" dirty="0"/>
                        <a:t> (No apoyar, asistir, participar, propender, velar) </a:t>
                      </a:r>
                      <a:endParaRPr lang="es-CO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/>
                        <a:t>ENTREGABLE/ PRODUCTO/ RESULTADO/ CARACTERÍSTICA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/>
                        <a:t>FINALIDAD/</a:t>
                      </a:r>
                    </a:p>
                    <a:p>
                      <a:pPr algn="ctr"/>
                      <a:r>
                        <a:rPr lang="es-CO" dirty="0"/>
                        <a:t>PLAZO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/>
                        <a:t>REFERENTES</a:t>
                      </a:r>
                      <a:r>
                        <a:rPr lang="es-CO" baseline="0" dirty="0"/>
                        <a:t> DE CALIDAD/NORMATIVO/ TÉCNICO/</a:t>
                      </a:r>
                      <a:endParaRPr lang="es-CO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05706">
                <a:tc>
                  <a:txBody>
                    <a:bodyPr/>
                    <a:lstStyle/>
                    <a:p>
                      <a:r>
                        <a:rPr lang="es-CO" dirty="0"/>
                        <a:t>Hacer,</a:t>
                      </a:r>
                      <a:r>
                        <a:rPr lang="es-CO" baseline="0" dirty="0"/>
                        <a:t> Efectuar, Realizar, Diseñar, Implementar, Consolidar, Proyectar, ….</a:t>
                      </a:r>
                      <a:endParaRPr lang="es-CO" dirty="0"/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CO" dirty="0"/>
                    </a:p>
                    <a:p>
                      <a:r>
                        <a:rPr lang="es-CO" dirty="0"/>
                        <a:t>una investigación de…</a:t>
                      </a:r>
                    </a:p>
                    <a:p>
                      <a:r>
                        <a:rPr lang="es-CO" dirty="0"/>
                        <a:t>el</a:t>
                      </a:r>
                      <a:r>
                        <a:rPr lang="es-CO" baseline="0" dirty="0"/>
                        <a:t> inventario de…</a:t>
                      </a:r>
                    </a:p>
                    <a:p>
                      <a:r>
                        <a:rPr lang="es-CO" baseline="0" dirty="0"/>
                        <a:t>la actualización de …</a:t>
                      </a:r>
                    </a:p>
                    <a:p>
                      <a:r>
                        <a:rPr lang="es-CO" baseline="0" dirty="0"/>
                        <a:t>la socialización..</a:t>
                      </a:r>
                    </a:p>
                    <a:p>
                      <a:r>
                        <a:rPr lang="es-CO" baseline="0" dirty="0"/>
                        <a:t>el censo de …</a:t>
                      </a:r>
                    </a:p>
                    <a:p>
                      <a:r>
                        <a:rPr lang="es-CO" baseline="0" dirty="0"/>
                        <a:t>los registros de …</a:t>
                      </a:r>
                    </a:p>
                    <a:p>
                      <a:r>
                        <a:rPr lang="es-CO" baseline="0" dirty="0"/>
                        <a:t>los análisis de …</a:t>
                      </a:r>
                    </a:p>
                    <a:p>
                      <a:r>
                        <a:rPr lang="es-CO" baseline="0" dirty="0"/>
                        <a:t>los estudios de…</a:t>
                      </a:r>
                    </a:p>
                    <a:p>
                      <a:r>
                        <a:rPr lang="es-CO" baseline="0" dirty="0"/>
                        <a:t>la depuración …</a:t>
                      </a:r>
                      <a:endParaRPr lang="es-CO" dirty="0"/>
                    </a:p>
                    <a:p>
                      <a:endParaRPr lang="es-CO" dirty="0"/>
                    </a:p>
                    <a:p>
                      <a:endParaRPr lang="es-CO" dirty="0"/>
                    </a:p>
                    <a:p>
                      <a:endParaRPr lang="es-CO" dirty="0"/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dirty="0"/>
                        <a:t>Para…</a:t>
                      </a:r>
                    </a:p>
                    <a:p>
                      <a:r>
                        <a:rPr lang="es-CO" dirty="0"/>
                        <a:t>Con el fin..</a:t>
                      </a:r>
                    </a:p>
                    <a:p>
                      <a:endParaRPr lang="es-CO" dirty="0"/>
                    </a:p>
                    <a:p>
                      <a:endParaRPr lang="es-CO" dirty="0"/>
                    </a:p>
                    <a:p>
                      <a:endParaRPr lang="es-CO" dirty="0"/>
                    </a:p>
                    <a:p>
                      <a:r>
                        <a:rPr lang="es-CO" dirty="0"/>
                        <a:t>Ser entregado, </a:t>
                      </a:r>
                      <a:r>
                        <a:rPr lang="es-CO" baseline="0" dirty="0"/>
                        <a:t> en el mes…</a:t>
                      </a:r>
                      <a:endParaRPr lang="es-CO" dirty="0"/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dirty="0"/>
                        <a:t>Según…</a:t>
                      </a:r>
                    </a:p>
                    <a:p>
                      <a:r>
                        <a:rPr lang="es-CO" dirty="0"/>
                        <a:t>De acuerdo con… </a:t>
                      </a:r>
                    </a:p>
                    <a:p>
                      <a:r>
                        <a:rPr lang="es-CO" dirty="0"/>
                        <a:t>Con el fin…</a:t>
                      </a:r>
                    </a:p>
                    <a:p>
                      <a:endParaRPr lang="es-CO" dirty="0"/>
                    </a:p>
                    <a:p>
                      <a:r>
                        <a:rPr lang="es-CO" dirty="0"/>
                        <a:t>el protocolo…</a:t>
                      </a:r>
                    </a:p>
                    <a:p>
                      <a:r>
                        <a:rPr lang="es-CO" dirty="0"/>
                        <a:t>el procedimiento</a:t>
                      </a:r>
                      <a:r>
                        <a:rPr lang="es-CO" baseline="0" dirty="0"/>
                        <a:t> </a:t>
                      </a:r>
                      <a:r>
                        <a:rPr lang="es-CO" dirty="0"/>
                        <a:t>establecido…</a:t>
                      </a:r>
                    </a:p>
                    <a:p>
                      <a:r>
                        <a:rPr lang="es-CO" dirty="0"/>
                        <a:t>las normas vigentes…</a:t>
                      </a:r>
                    </a:p>
                    <a:p>
                      <a:r>
                        <a:rPr lang="es-CO" dirty="0"/>
                        <a:t>los</a:t>
                      </a:r>
                      <a:r>
                        <a:rPr lang="es-CO" baseline="0" dirty="0"/>
                        <a:t> lineamientos del área</a:t>
                      </a:r>
                    </a:p>
                    <a:p>
                      <a:r>
                        <a:rPr lang="es-CO" baseline="0" dirty="0"/>
                        <a:t>el cronograma adjunto…</a:t>
                      </a:r>
                    </a:p>
                    <a:p>
                      <a:endParaRPr lang="es-CO" dirty="0"/>
                    </a:p>
                  </a:txBody>
                  <a:tcP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ítulo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723446"/>
          </a:xfrm>
        </p:spPr>
        <p:txBody>
          <a:bodyPr>
            <a:normAutofit/>
          </a:bodyPr>
          <a:lstStyle/>
          <a:p>
            <a:r>
              <a:rPr lang="es-CO" sz="3200" b="1" dirty="0">
                <a:latin typeface="+mj-lt"/>
              </a:rPr>
              <a:t>Formulación de entregables</a:t>
            </a:r>
          </a:p>
        </p:txBody>
      </p:sp>
    </p:spTree>
    <p:extLst>
      <p:ext uri="{BB962C8B-B14F-4D97-AF65-F5344CB8AC3E}">
        <p14:creationId xmlns:p14="http://schemas.microsoft.com/office/powerpoint/2010/main" val="4138027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1945</TotalTime>
  <Words>1513</Words>
  <Application>Microsoft Office PowerPoint</Application>
  <PresentationFormat>Panorámica</PresentationFormat>
  <Paragraphs>396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8" baseType="lpstr">
      <vt:lpstr>Arial</vt:lpstr>
      <vt:lpstr>Calibri</vt:lpstr>
      <vt:lpstr>Calibri Light</vt:lpstr>
      <vt:lpstr>Gotham Rounded Bold</vt:lpstr>
      <vt:lpstr>Gotham Rounded Book</vt:lpstr>
      <vt:lpstr>Gotham Rounded Light</vt:lpstr>
      <vt:lpstr>Gotham Rounded Medium</vt:lpstr>
      <vt:lpstr>Wingdings</vt:lpstr>
      <vt:lpstr>Tema de Office</vt:lpstr>
      <vt:lpstr>Presentación de PowerPoint</vt:lpstr>
      <vt:lpstr>Evaluación de la gestión  de servidoras/es que ocupen empleos de carácter temporal</vt:lpstr>
      <vt:lpstr>Sistema de evaluación de la gestión de servidoras/es nombradas/os en carácter temporal</vt:lpstr>
      <vt:lpstr>Generalidades del sistema de evaluación</vt:lpstr>
      <vt:lpstr>Fases del sistema</vt:lpstr>
      <vt:lpstr>Período de evaluación/  Fechas de diligenciamiento</vt:lpstr>
      <vt:lpstr>1.  Fase de formulación y  formalización del plan de trabajo.</vt:lpstr>
      <vt:lpstr>Componente Laboral</vt:lpstr>
      <vt:lpstr>Formulación de entregables</vt:lpstr>
      <vt:lpstr>Componente Comportamental</vt:lpstr>
      <vt:lpstr>2.  Fase de valoración</vt:lpstr>
      <vt:lpstr> EVALUACIÓN Y FASE DE FORMULACIÓN DE NUEVO PLAN DE TRABAJO </vt:lpstr>
      <vt:lpstr>Cumplimiento de Componente Laboral- Valoración con respecto a los criterios del entregable. </vt:lpstr>
      <vt:lpstr>Resultado por Entregable/Componente Laboral y Comportamental       RESULADO POR ENTREGABLE/COMPONENTE LABORAL  COMPONENTE COMPORTAMENTAL   </vt:lpstr>
      <vt:lpstr>Componente Comportamental -Valoración con respecto a las conductas descriptivas de cada competencia. </vt:lpstr>
      <vt:lpstr> Plan de Mejora  </vt:lpstr>
      <vt:lpstr>Formatos</vt:lpstr>
      <vt:lpstr>Conclusiones </vt:lpstr>
      <vt:lpstr>Sistema de evaluación de la gestión  de servidoras/es nombradas/os en empleos de carácter temporal.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Daniela</dc:creator>
  <cp:lastModifiedBy>YENI CAROLINA MARTINEZ BOCANEGRA</cp:lastModifiedBy>
  <cp:revision>157</cp:revision>
  <cp:lastPrinted>2017-05-12T12:10:14Z</cp:lastPrinted>
  <dcterms:created xsi:type="dcterms:W3CDTF">2016-06-13T20:23:23Z</dcterms:created>
  <dcterms:modified xsi:type="dcterms:W3CDTF">2019-01-19T16:35:17Z</dcterms:modified>
</cp:coreProperties>
</file>