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8" r:id="rId3"/>
    <p:sldId id="258" r:id="rId4"/>
    <p:sldId id="275" r:id="rId5"/>
    <p:sldId id="270" r:id="rId6"/>
    <p:sldId id="260" r:id="rId7"/>
    <p:sldId id="268" r:id="rId8"/>
    <p:sldId id="281" r:id="rId9"/>
    <p:sldId id="274" r:id="rId10"/>
    <p:sldId id="273" r:id="rId11"/>
    <p:sldId id="282" r:id="rId12"/>
    <p:sldId id="277" r:id="rId13"/>
    <p:sldId id="261" r:id="rId14"/>
    <p:sldId id="265" r:id="rId15"/>
    <p:sldId id="264" r:id="rId16"/>
    <p:sldId id="276" r:id="rId17"/>
    <p:sldId id="283" r:id="rId18"/>
    <p:sldId id="279" r:id="rId19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966FF"/>
    <a:srgbClr val="003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9DFE1F-52BA-45F9-834D-A0BC43D7C88C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2BCCC62-F38C-49EE-A60A-832977EEE223}">
      <dgm:prSet phldrT="[Texto]" custT="1"/>
      <dgm:spPr/>
      <dgm:t>
        <a:bodyPr/>
        <a:lstStyle/>
        <a:p>
          <a:r>
            <a:rPr lang="es-CO" sz="1600" dirty="0"/>
            <a:t>Adelantan acciones Estratégicas</a:t>
          </a:r>
        </a:p>
      </dgm:t>
    </dgm:pt>
    <dgm:pt modelId="{F1583890-84BA-4A02-9B1A-3C3D68F6F877}" type="parTrans" cxnId="{F5AAE991-B11A-4F62-BAE5-1DEA345D2C56}">
      <dgm:prSet/>
      <dgm:spPr/>
      <dgm:t>
        <a:bodyPr/>
        <a:lstStyle/>
        <a:p>
          <a:endParaRPr lang="es-CO"/>
        </a:p>
      </dgm:t>
    </dgm:pt>
    <dgm:pt modelId="{F356165B-403F-402E-9A64-53AEBAD062DD}" type="sibTrans" cxnId="{F5AAE991-B11A-4F62-BAE5-1DEA345D2C56}">
      <dgm:prSet/>
      <dgm:spPr/>
      <dgm:t>
        <a:bodyPr/>
        <a:lstStyle/>
        <a:p>
          <a:endParaRPr lang="es-CO"/>
        </a:p>
      </dgm:t>
    </dgm:pt>
    <dgm:pt modelId="{3486BF83-FC90-4485-AEEA-1940769FCA7E}">
      <dgm:prSet phldrT="[Texto]" custT="1"/>
      <dgm:spPr/>
      <dgm:t>
        <a:bodyPr/>
        <a:lstStyle/>
        <a:p>
          <a:r>
            <a:rPr lang="es-CO" sz="1600" dirty="0"/>
            <a:t>Coordinan óptima ejecución de metas</a:t>
          </a:r>
        </a:p>
      </dgm:t>
    </dgm:pt>
    <dgm:pt modelId="{622AF222-8DCA-4010-B3F7-86EADB2003B0}" type="parTrans" cxnId="{9904FD57-A08E-4B7A-AA65-B129711B96DB}">
      <dgm:prSet/>
      <dgm:spPr/>
      <dgm:t>
        <a:bodyPr/>
        <a:lstStyle/>
        <a:p>
          <a:endParaRPr lang="es-CO"/>
        </a:p>
      </dgm:t>
    </dgm:pt>
    <dgm:pt modelId="{B8D19DE5-F625-459E-9B92-87786C343E36}" type="sibTrans" cxnId="{9904FD57-A08E-4B7A-AA65-B129711B96DB}">
      <dgm:prSet/>
      <dgm:spPr/>
      <dgm:t>
        <a:bodyPr/>
        <a:lstStyle/>
        <a:p>
          <a:endParaRPr lang="es-CO"/>
        </a:p>
      </dgm:t>
    </dgm:pt>
    <dgm:pt modelId="{D39F35AD-A975-4400-A5BD-BEAE2D83FF3A}">
      <dgm:prSet phldrT="[Texto]" custT="1"/>
      <dgm:spPr/>
      <dgm:t>
        <a:bodyPr/>
        <a:lstStyle/>
        <a:p>
          <a:r>
            <a:rPr lang="es-CO" sz="1600" dirty="0"/>
            <a:t>Tienen altas capacidades Técnicas y Gerenciales</a:t>
          </a:r>
        </a:p>
      </dgm:t>
    </dgm:pt>
    <dgm:pt modelId="{7D6CD124-2E3B-4195-9025-E28F782A806B}" type="parTrans" cxnId="{E503F8EC-7C7E-44EB-B250-FD738F78C53C}">
      <dgm:prSet/>
      <dgm:spPr/>
      <dgm:t>
        <a:bodyPr/>
        <a:lstStyle/>
        <a:p>
          <a:endParaRPr lang="es-CO"/>
        </a:p>
      </dgm:t>
    </dgm:pt>
    <dgm:pt modelId="{0B25D87F-2061-4406-976B-B6B7320F94B5}" type="sibTrans" cxnId="{E503F8EC-7C7E-44EB-B250-FD738F78C53C}">
      <dgm:prSet/>
      <dgm:spPr/>
      <dgm:t>
        <a:bodyPr/>
        <a:lstStyle/>
        <a:p>
          <a:endParaRPr lang="es-CO"/>
        </a:p>
      </dgm:t>
    </dgm:pt>
    <dgm:pt modelId="{762AE0EF-B8B3-4744-A87A-12228DAC784C}" type="pres">
      <dgm:prSet presAssocID="{839DFE1F-52BA-45F9-834D-A0BC43D7C88C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A0A24644-7996-411F-9317-120F1932FFBD}" type="pres">
      <dgm:prSet presAssocID="{A2BCCC62-F38C-49EE-A60A-832977EEE223}" presName="Accent1" presStyleCnt="0"/>
      <dgm:spPr/>
    </dgm:pt>
    <dgm:pt modelId="{FF581D61-0E9E-42FB-B26E-5D9F97B0AB6B}" type="pres">
      <dgm:prSet presAssocID="{A2BCCC62-F38C-49EE-A60A-832977EEE223}" presName="Accent" presStyleLbl="node1" presStyleIdx="0" presStyleCnt="3" custScaleX="101917" custScaleY="94262"/>
      <dgm:spPr>
        <a:solidFill>
          <a:schemeClr val="accent1">
            <a:lumMod val="20000"/>
            <a:lumOff val="80000"/>
          </a:schemeClr>
        </a:solidFill>
      </dgm:spPr>
    </dgm:pt>
    <dgm:pt modelId="{4B05C305-2F32-44F6-B43C-C4C154B4B5C6}" type="pres">
      <dgm:prSet presAssocID="{A2BCCC62-F38C-49EE-A60A-832977EEE223}" presName="Parent1" presStyleLbl="revTx" presStyleIdx="0" presStyleCnt="3" custScaleX="231535" custScaleY="204737" custLinFactX="80894" custLinFactNeighborX="100000" custLinFactNeighborY="-34096">
        <dgm:presLayoutVars>
          <dgm:chMax val="1"/>
          <dgm:chPref val="1"/>
          <dgm:bulletEnabled val="1"/>
        </dgm:presLayoutVars>
      </dgm:prSet>
      <dgm:spPr/>
    </dgm:pt>
    <dgm:pt modelId="{2A662D2E-A5AA-440B-9D01-28D33178D4B8}" type="pres">
      <dgm:prSet presAssocID="{3486BF83-FC90-4485-AEEA-1940769FCA7E}" presName="Accent2" presStyleCnt="0"/>
      <dgm:spPr/>
    </dgm:pt>
    <dgm:pt modelId="{C856BB9F-E104-4C1E-A712-49151D66D658}" type="pres">
      <dgm:prSet presAssocID="{3486BF83-FC90-4485-AEEA-1940769FCA7E}" presName="Accent" presStyleLbl="node1" presStyleIdx="1" presStyleCnt="3" custScaleX="95486" custLinFactNeighborX="-4606" custLinFactNeighborY="1600"/>
      <dgm:spPr>
        <a:solidFill>
          <a:schemeClr val="accent1">
            <a:lumMod val="20000"/>
            <a:lumOff val="80000"/>
          </a:schemeClr>
        </a:solidFill>
      </dgm:spPr>
    </dgm:pt>
    <dgm:pt modelId="{C2E2DA5C-9CBA-45A3-9428-A0810CC86419}" type="pres">
      <dgm:prSet presAssocID="{3486BF83-FC90-4485-AEEA-1940769FCA7E}" presName="Parent2" presStyleLbl="revTx" presStyleIdx="1" presStyleCnt="3" custScaleX="209916" custScaleY="188139" custLinFactX="-78119" custLinFactNeighborX="-100000" custLinFactNeighborY="-43315">
        <dgm:presLayoutVars>
          <dgm:chMax val="1"/>
          <dgm:chPref val="1"/>
          <dgm:bulletEnabled val="1"/>
        </dgm:presLayoutVars>
      </dgm:prSet>
      <dgm:spPr/>
    </dgm:pt>
    <dgm:pt modelId="{78170A8C-B52F-4EC2-ADD1-0885F69A5321}" type="pres">
      <dgm:prSet presAssocID="{D39F35AD-A975-4400-A5BD-BEAE2D83FF3A}" presName="Accent3" presStyleCnt="0"/>
      <dgm:spPr/>
    </dgm:pt>
    <dgm:pt modelId="{5708C8A3-66A3-491B-8EBA-E556EB72F5AA}" type="pres">
      <dgm:prSet presAssocID="{D39F35AD-A975-4400-A5BD-BEAE2D83FF3A}" presName="Accent" presStyleLbl="node1" presStyleIdx="2" presStyleCnt="3"/>
      <dgm:spPr>
        <a:solidFill>
          <a:schemeClr val="accent1">
            <a:lumMod val="20000"/>
            <a:lumOff val="80000"/>
          </a:schemeClr>
        </a:solidFill>
      </dgm:spPr>
    </dgm:pt>
    <dgm:pt modelId="{2E012164-7FBD-41E0-A070-13F0F4DE975B}" type="pres">
      <dgm:prSet presAssocID="{D39F35AD-A975-4400-A5BD-BEAE2D83FF3A}" presName="Parent3" presStyleLbl="revTx" presStyleIdx="2" presStyleCnt="3" custScaleX="253837" custScaleY="256441" custLinFactX="53346" custLinFactNeighborX="100000" custLinFactNeighborY="-9050">
        <dgm:presLayoutVars>
          <dgm:chMax val="1"/>
          <dgm:chPref val="1"/>
          <dgm:bulletEnabled val="1"/>
        </dgm:presLayoutVars>
      </dgm:prSet>
      <dgm:spPr/>
    </dgm:pt>
  </dgm:ptLst>
  <dgm:cxnLst>
    <dgm:cxn modelId="{56D92C09-42F6-43AB-8579-11FA76548104}" type="presOf" srcId="{D39F35AD-A975-4400-A5BD-BEAE2D83FF3A}" destId="{2E012164-7FBD-41E0-A070-13F0F4DE975B}" srcOrd="0" destOrd="0" presId="urn:microsoft.com/office/officeart/2009/layout/CircleArrowProcess"/>
    <dgm:cxn modelId="{11C5D164-CCE4-438B-A880-9CE7BCEF619A}" type="presOf" srcId="{3486BF83-FC90-4485-AEEA-1940769FCA7E}" destId="{C2E2DA5C-9CBA-45A3-9428-A0810CC86419}" srcOrd="0" destOrd="0" presId="urn:microsoft.com/office/officeart/2009/layout/CircleArrowProcess"/>
    <dgm:cxn modelId="{9904FD57-A08E-4B7A-AA65-B129711B96DB}" srcId="{839DFE1F-52BA-45F9-834D-A0BC43D7C88C}" destId="{3486BF83-FC90-4485-AEEA-1940769FCA7E}" srcOrd="1" destOrd="0" parTransId="{622AF222-8DCA-4010-B3F7-86EADB2003B0}" sibTransId="{B8D19DE5-F625-459E-9B92-87786C343E36}"/>
    <dgm:cxn modelId="{F5AAE991-B11A-4F62-BAE5-1DEA345D2C56}" srcId="{839DFE1F-52BA-45F9-834D-A0BC43D7C88C}" destId="{A2BCCC62-F38C-49EE-A60A-832977EEE223}" srcOrd="0" destOrd="0" parTransId="{F1583890-84BA-4A02-9B1A-3C3D68F6F877}" sibTransId="{F356165B-403F-402E-9A64-53AEBAD062DD}"/>
    <dgm:cxn modelId="{93C132B8-F26A-4E4D-9D2A-CC7DF5BF5239}" type="presOf" srcId="{839DFE1F-52BA-45F9-834D-A0BC43D7C88C}" destId="{762AE0EF-B8B3-4744-A87A-12228DAC784C}" srcOrd="0" destOrd="0" presId="urn:microsoft.com/office/officeart/2009/layout/CircleArrowProcess"/>
    <dgm:cxn modelId="{B94339DE-72B1-42B7-8FE6-D599AB91A701}" type="presOf" srcId="{A2BCCC62-F38C-49EE-A60A-832977EEE223}" destId="{4B05C305-2F32-44F6-B43C-C4C154B4B5C6}" srcOrd="0" destOrd="0" presId="urn:microsoft.com/office/officeart/2009/layout/CircleArrowProcess"/>
    <dgm:cxn modelId="{E503F8EC-7C7E-44EB-B250-FD738F78C53C}" srcId="{839DFE1F-52BA-45F9-834D-A0BC43D7C88C}" destId="{D39F35AD-A975-4400-A5BD-BEAE2D83FF3A}" srcOrd="2" destOrd="0" parTransId="{7D6CD124-2E3B-4195-9025-E28F782A806B}" sibTransId="{0B25D87F-2061-4406-976B-B6B7320F94B5}"/>
    <dgm:cxn modelId="{684E6BE4-30B3-4B03-A705-7D480822A06D}" type="presParOf" srcId="{762AE0EF-B8B3-4744-A87A-12228DAC784C}" destId="{A0A24644-7996-411F-9317-120F1932FFBD}" srcOrd="0" destOrd="0" presId="urn:microsoft.com/office/officeart/2009/layout/CircleArrowProcess"/>
    <dgm:cxn modelId="{CC941EEE-CDEE-4EA2-9414-00D74A8AEA44}" type="presParOf" srcId="{A0A24644-7996-411F-9317-120F1932FFBD}" destId="{FF581D61-0E9E-42FB-B26E-5D9F97B0AB6B}" srcOrd="0" destOrd="0" presId="urn:microsoft.com/office/officeart/2009/layout/CircleArrowProcess"/>
    <dgm:cxn modelId="{D1B1B78B-4C11-4D60-B53E-7FB135F43FDB}" type="presParOf" srcId="{762AE0EF-B8B3-4744-A87A-12228DAC784C}" destId="{4B05C305-2F32-44F6-B43C-C4C154B4B5C6}" srcOrd="1" destOrd="0" presId="urn:microsoft.com/office/officeart/2009/layout/CircleArrowProcess"/>
    <dgm:cxn modelId="{A7362E19-6D5B-4906-A36D-B4BBF013023B}" type="presParOf" srcId="{762AE0EF-B8B3-4744-A87A-12228DAC784C}" destId="{2A662D2E-A5AA-440B-9D01-28D33178D4B8}" srcOrd="2" destOrd="0" presId="urn:microsoft.com/office/officeart/2009/layout/CircleArrowProcess"/>
    <dgm:cxn modelId="{AC5DC978-8F1A-4369-95C5-27E71270B071}" type="presParOf" srcId="{2A662D2E-A5AA-440B-9D01-28D33178D4B8}" destId="{C856BB9F-E104-4C1E-A712-49151D66D658}" srcOrd="0" destOrd="0" presId="urn:microsoft.com/office/officeart/2009/layout/CircleArrowProcess"/>
    <dgm:cxn modelId="{975841A6-4086-4B00-839A-FB5BFFD638BD}" type="presParOf" srcId="{762AE0EF-B8B3-4744-A87A-12228DAC784C}" destId="{C2E2DA5C-9CBA-45A3-9428-A0810CC86419}" srcOrd="3" destOrd="0" presId="urn:microsoft.com/office/officeart/2009/layout/CircleArrowProcess"/>
    <dgm:cxn modelId="{2ADC665E-82E4-4589-ABF9-E28C2E6926BB}" type="presParOf" srcId="{762AE0EF-B8B3-4744-A87A-12228DAC784C}" destId="{78170A8C-B52F-4EC2-ADD1-0885F69A5321}" srcOrd="4" destOrd="0" presId="urn:microsoft.com/office/officeart/2009/layout/CircleArrowProcess"/>
    <dgm:cxn modelId="{BF353FED-CB00-48DF-BA6B-8C9218EC522F}" type="presParOf" srcId="{78170A8C-B52F-4EC2-ADD1-0885F69A5321}" destId="{5708C8A3-66A3-491B-8EBA-E556EB72F5AA}" srcOrd="0" destOrd="0" presId="urn:microsoft.com/office/officeart/2009/layout/CircleArrowProcess"/>
    <dgm:cxn modelId="{915C170F-655C-4595-95D6-68089C6E7083}" type="presParOf" srcId="{762AE0EF-B8B3-4744-A87A-12228DAC784C}" destId="{2E012164-7FBD-41E0-A070-13F0F4DE975B}" srcOrd="5" destOrd="0" presId="urn:microsoft.com/office/officeart/2009/layout/CircleArrowProcess"/>
  </dgm:cxnLst>
  <dgm:bg>
    <a:solidFill>
      <a:srgbClr val="33CCFF"/>
    </a:solidFill>
    <a:effectLst>
      <a:glow rad="228600">
        <a:schemeClr val="accent1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471E7E9-4296-413A-815C-AA58958D95A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36D5AEA4-C3A0-4A5C-A14B-AA00EE6B9170}">
      <dgm:prSet custT="1"/>
      <dgm:spPr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rtl="0"/>
          <a:r>
            <a:rPr lang="es-ES" sz="1500" dirty="0">
              <a:solidFill>
                <a:schemeClr val="accent5">
                  <a:lumMod val="75000"/>
                </a:schemeClr>
              </a:solidFill>
            </a:rPr>
            <a:t>Focalizar los compromisos gerenciales hacia el logro de los principales objetivos institucionales y a la obtención de resultados</a:t>
          </a:r>
          <a:endParaRPr lang="es-CO" sz="1500" dirty="0">
            <a:solidFill>
              <a:schemeClr val="accent5">
                <a:lumMod val="75000"/>
              </a:schemeClr>
            </a:solidFill>
          </a:endParaRPr>
        </a:p>
      </dgm:t>
    </dgm:pt>
    <dgm:pt modelId="{5ABF18DB-353D-4189-8591-36E9AF82C14C}" type="parTrans" cxnId="{F977553C-BF36-4722-AD54-179FDCA2FB76}">
      <dgm:prSet/>
      <dgm:spPr/>
      <dgm:t>
        <a:bodyPr/>
        <a:lstStyle/>
        <a:p>
          <a:endParaRPr lang="es-CO" sz="1600"/>
        </a:p>
      </dgm:t>
    </dgm:pt>
    <dgm:pt modelId="{0F7CDF3B-D0E5-4827-9334-888B41A24B92}" type="sibTrans" cxnId="{F977553C-BF36-4722-AD54-179FDCA2FB76}">
      <dgm:prSet/>
      <dgm:spPr/>
      <dgm:t>
        <a:bodyPr/>
        <a:lstStyle/>
        <a:p>
          <a:endParaRPr lang="es-CO" sz="1600"/>
        </a:p>
      </dgm:t>
    </dgm:pt>
    <dgm:pt modelId="{EEC5BED6-A063-454D-85B4-F9A81B83AE9B}">
      <dgm:prSet custT="1"/>
      <dgm:spPr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rtl="0"/>
          <a:r>
            <a:rPr lang="es-ES" sz="1500" dirty="0">
              <a:solidFill>
                <a:schemeClr val="accent5">
                  <a:lumMod val="75000"/>
                </a:schemeClr>
              </a:solidFill>
            </a:rPr>
            <a:t>Promover y mejorar las competencias individuales y grupales mediante su valoración cuantitativa, a través de la calificación por parte de la/el superior, de un par y de las/os subalternas/os, incentivando el nivel sobresaliente de la/del Gerente Pública/o en su rendimiento</a:t>
          </a:r>
          <a:endParaRPr lang="es-CO" sz="1500" dirty="0">
            <a:solidFill>
              <a:schemeClr val="accent5">
                <a:lumMod val="75000"/>
              </a:schemeClr>
            </a:solidFill>
          </a:endParaRPr>
        </a:p>
      </dgm:t>
    </dgm:pt>
    <dgm:pt modelId="{1E519164-D23D-41A2-8619-1EA60771AF78}" type="parTrans" cxnId="{67745331-7282-4DDA-836E-3CE83123CF43}">
      <dgm:prSet/>
      <dgm:spPr/>
      <dgm:t>
        <a:bodyPr/>
        <a:lstStyle/>
        <a:p>
          <a:endParaRPr lang="es-CO" sz="1600"/>
        </a:p>
      </dgm:t>
    </dgm:pt>
    <dgm:pt modelId="{F102D521-12D4-48D0-AFEC-7A7FB8C30060}" type="sibTrans" cxnId="{67745331-7282-4DDA-836E-3CE83123CF43}">
      <dgm:prSet/>
      <dgm:spPr/>
      <dgm:t>
        <a:bodyPr/>
        <a:lstStyle/>
        <a:p>
          <a:endParaRPr lang="es-CO" sz="1600"/>
        </a:p>
      </dgm:t>
    </dgm:pt>
    <dgm:pt modelId="{18CDFF86-49E0-4185-8DF0-0E5A1D0DAF86}">
      <dgm:prSet custT="1"/>
      <dgm:spPr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rtl="0"/>
          <a:r>
            <a:rPr lang="es-ES" sz="1500" dirty="0">
              <a:solidFill>
                <a:schemeClr val="accent5">
                  <a:lumMod val="75000"/>
                </a:schemeClr>
              </a:solidFill>
            </a:rPr>
            <a:t>Fortalecer la etapa de seguimiento y retroalimentación, lo cual contribuirá al cumplimiento de las metas institucionales y a la efectiva alineación de los compromisos de la/del gerente pública/o con los de su equipo de trabajo</a:t>
          </a:r>
          <a:endParaRPr lang="es-CO" sz="1500" dirty="0">
            <a:solidFill>
              <a:schemeClr val="accent5">
                <a:lumMod val="75000"/>
              </a:schemeClr>
            </a:solidFill>
          </a:endParaRPr>
        </a:p>
      </dgm:t>
    </dgm:pt>
    <dgm:pt modelId="{EEC327B3-6DB3-45A0-B846-261D20ED8FDB}" type="parTrans" cxnId="{E03366DC-385E-496A-8BDD-BD0DAC8454FE}">
      <dgm:prSet/>
      <dgm:spPr/>
      <dgm:t>
        <a:bodyPr/>
        <a:lstStyle/>
        <a:p>
          <a:endParaRPr lang="es-CO" sz="1600"/>
        </a:p>
      </dgm:t>
    </dgm:pt>
    <dgm:pt modelId="{BB6454D0-4B1D-4147-B57F-3ADD71EC7F98}" type="sibTrans" cxnId="{E03366DC-385E-496A-8BDD-BD0DAC8454FE}">
      <dgm:prSet/>
      <dgm:spPr/>
      <dgm:t>
        <a:bodyPr/>
        <a:lstStyle/>
        <a:p>
          <a:endParaRPr lang="es-CO" sz="1600"/>
        </a:p>
      </dgm:t>
    </dgm:pt>
    <dgm:pt modelId="{C773CB90-E95A-4B82-9136-8ED2B97464E0}">
      <dgm:prSet custT="1"/>
      <dgm:spPr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rtl="0"/>
          <a:r>
            <a:rPr lang="es-ES" sz="1500" dirty="0">
              <a:solidFill>
                <a:schemeClr val="accent5">
                  <a:lumMod val="75000"/>
                </a:schemeClr>
              </a:solidFill>
            </a:rPr>
            <a:t>Articular las etapas de planeación institucional con las fases de concertación, formalización, seguimiento y evaluación de los Acuerdos de Gestión.</a:t>
          </a:r>
          <a:endParaRPr lang="es-CO" sz="1500" dirty="0">
            <a:solidFill>
              <a:schemeClr val="accent5">
                <a:lumMod val="75000"/>
              </a:schemeClr>
            </a:solidFill>
          </a:endParaRPr>
        </a:p>
      </dgm:t>
    </dgm:pt>
    <dgm:pt modelId="{03C9DD9D-2F31-4EED-8C76-2F8F835154C3}" type="parTrans" cxnId="{62686978-9320-4D52-8F7B-BF64F7BB88A7}">
      <dgm:prSet/>
      <dgm:spPr/>
      <dgm:t>
        <a:bodyPr/>
        <a:lstStyle/>
        <a:p>
          <a:endParaRPr lang="es-CO" sz="1600"/>
        </a:p>
      </dgm:t>
    </dgm:pt>
    <dgm:pt modelId="{E87D6EE8-AE1F-44B0-BD43-B37B0B94D1CB}" type="sibTrans" cxnId="{62686978-9320-4D52-8F7B-BF64F7BB88A7}">
      <dgm:prSet/>
      <dgm:spPr/>
      <dgm:t>
        <a:bodyPr/>
        <a:lstStyle/>
        <a:p>
          <a:endParaRPr lang="es-CO" sz="1600"/>
        </a:p>
      </dgm:t>
    </dgm:pt>
    <dgm:pt modelId="{1458B8AD-E22B-4F73-BD94-36ABAE3394FF}" type="pres">
      <dgm:prSet presAssocID="{2471E7E9-4296-413A-815C-AA58958D95A1}" presName="Name0" presStyleCnt="0">
        <dgm:presLayoutVars>
          <dgm:dir/>
          <dgm:resizeHandles val="exact"/>
        </dgm:presLayoutVars>
      </dgm:prSet>
      <dgm:spPr/>
    </dgm:pt>
    <dgm:pt modelId="{21A1F398-4F13-4734-A601-5F7FFB30D4B1}" type="pres">
      <dgm:prSet presAssocID="{2471E7E9-4296-413A-815C-AA58958D95A1}" presName="fgShape" presStyleLbl="fgShp" presStyleIdx="0" presStyleCnt="1" custLinFactNeighborX="-1177" custLinFactNeighborY="52387"/>
      <dgm:spPr>
        <a:gradFill flip="none" rotWithShape="1">
          <a:gsLst>
            <a:gs pos="96000">
              <a:schemeClr val="bg2">
                <a:lumMod val="50000"/>
              </a:schemeClr>
            </a:gs>
            <a:gs pos="0">
              <a:schemeClr val="accent3">
                <a:lumMod val="0"/>
                <a:lumOff val="100000"/>
              </a:schemeClr>
            </a:gs>
            <a:gs pos="17000">
              <a:schemeClr val="accent3">
                <a:lumMod val="0"/>
                <a:lumOff val="100000"/>
              </a:schemeClr>
            </a:gs>
            <a:gs pos="62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</dgm:pt>
    <dgm:pt modelId="{EAE07DA4-5AF2-4D8A-B93C-C91613D099B3}" type="pres">
      <dgm:prSet presAssocID="{2471E7E9-4296-413A-815C-AA58958D95A1}" presName="linComp" presStyleCnt="0"/>
      <dgm:spPr/>
    </dgm:pt>
    <dgm:pt modelId="{9849576F-9749-40B2-B521-3D3F9FD20FA1}" type="pres">
      <dgm:prSet presAssocID="{36D5AEA4-C3A0-4A5C-A14B-AA00EE6B9170}" presName="compNode" presStyleCnt="0"/>
      <dgm:spPr/>
    </dgm:pt>
    <dgm:pt modelId="{95CA2268-0BC6-414D-892C-A0C600D33E9D}" type="pres">
      <dgm:prSet presAssocID="{36D5AEA4-C3A0-4A5C-A14B-AA00EE6B9170}" presName="bkgdShape" presStyleLbl="node1" presStyleIdx="0" presStyleCnt="4" custLinFactNeighborX="-95" custLinFactNeighborY="-3608"/>
      <dgm:spPr/>
    </dgm:pt>
    <dgm:pt modelId="{5A6B4DF7-CB5D-4F24-BA7F-5F1E06C2BAB1}" type="pres">
      <dgm:prSet presAssocID="{36D5AEA4-C3A0-4A5C-A14B-AA00EE6B9170}" presName="nodeTx" presStyleLbl="node1" presStyleIdx="0" presStyleCnt="4">
        <dgm:presLayoutVars>
          <dgm:bulletEnabled val="1"/>
        </dgm:presLayoutVars>
      </dgm:prSet>
      <dgm:spPr/>
    </dgm:pt>
    <dgm:pt modelId="{229A275C-3103-4FB0-8D9C-5B45FCF1299B}" type="pres">
      <dgm:prSet presAssocID="{36D5AEA4-C3A0-4A5C-A14B-AA00EE6B9170}" presName="invisiNode" presStyleLbl="node1" presStyleIdx="0" presStyleCnt="4"/>
      <dgm:spPr/>
    </dgm:pt>
    <dgm:pt modelId="{D8820D24-A61B-4B9B-8E8C-7E3393015840}" type="pres">
      <dgm:prSet presAssocID="{36D5AEA4-C3A0-4A5C-A14B-AA00EE6B9170}" presName="imagNode" presStyleLbl="fgImgPlace1" presStyleIdx="0" presStyleCnt="4" custLinFactNeighborY="-1202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7CEFA3D2-CAED-4685-979C-375708B96855}" type="pres">
      <dgm:prSet presAssocID="{0F7CDF3B-D0E5-4827-9334-888B41A24B92}" presName="sibTrans" presStyleLbl="sibTrans2D1" presStyleIdx="0" presStyleCnt="0"/>
      <dgm:spPr/>
    </dgm:pt>
    <dgm:pt modelId="{E0E157E3-39B1-4977-8E7A-4FD5BB438C8F}" type="pres">
      <dgm:prSet presAssocID="{EEC5BED6-A063-454D-85B4-F9A81B83AE9B}" presName="compNode" presStyleCnt="0"/>
      <dgm:spPr/>
    </dgm:pt>
    <dgm:pt modelId="{542A1FC8-16F3-4E8A-8F57-F3F9E2DDF090}" type="pres">
      <dgm:prSet presAssocID="{EEC5BED6-A063-454D-85B4-F9A81B83AE9B}" presName="bkgdShape" presStyleLbl="node1" presStyleIdx="1" presStyleCnt="4"/>
      <dgm:spPr/>
    </dgm:pt>
    <dgm:pt modelId="{0DC0EF77-622A-4994-8A51-0DAB60722885}" type="pres">
      <dgm:prSet presAssocID="{EEC5BED6-A063-454D-85B4-F9A81B83AE9B}" presName="nodeTx" presStyleLbl="node1" presStyleIdx="1" presStyleCnt="4">
        <dgm:presLayoutVars>
          <dgm:bulletEnabled val="1"/>
        </dgm:presLayoutVars>
      </dgm:prSet>
      <dgm:spPr/>
    </dgm:pt>
    <dgm:pt modelId="{3A5E660D-AE4A-48FE-8E83-48D73B18CFB7}" type="pres">
      <dgm:prSet presAssocID="{EEC5BED6-A063-454D-85B4-F9A81B83AE9B}" presName="invisiNode" presStyleLbl="node1" presStyleIdx="1" presStyleCnt="4"/>
      <dgm:spPr/>
    </dgm:pt>
    <dgm:pt modelId="{351A2CDA-3D14-4D02-B881-76A1FF9259A1}" type="pres">
      <dgm:prSet presAssocID="{EEC5BED6-A063-454D-85B4-F9A81B83AE9B}" presName="imagNode" presStyleLbl="fgImgPlace1" presStyleIdx="1" presStyleCnt="4" custLinFactNeighborY="-12026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E9FC5173-9648-4507-883F-E8D20F360367}" type="pres">
      <dgm:prSet presAssocID="{F102D521-12D4-48D0-AFEC-7A7FB8C30060}" presName="sibTrans" presStyleLbl="sibTrans2D1" presStyleIdx="0" presStyleCnt="0"/>
      <dgm:spPr/>
    </dgm:pt>
    <dgm:pt modelId="{F1D02C6F-5BF6-4669-BCE6-13379E7092E5}" type="pres">
      <dgm:prSet presAssocID="{18CDFF86-49E0-4185-8DF0-0E5A1D0DAF86}" presName="compNode" presStyleCnt="0"/>
      <dgm:spPr/>
    </dgm:pt>
    <dgm:pt modelId="{4A41C45A-8E72-4BB2-87D6-CC53F5E7F275}" type="pres">
      <dgm:prSet presAssocID="{18CDFF86-49E0-4185-8DF0-0E5A1D0DAF86}" presName="bkgdShape" presStyleLbl="node1" presStyleIdx="2" presStyleCnt="4"/>
      <dgm:spPr/>
    </dgm:pt>
    <dgm:pt modelId="{F5D20B22-8149-4C90-8794-48F322885696}" type="pres">
      <dgm:prSet presAssocID="{18CDFF86-49E0-4185-8DF0-0E5A1D0DAF86}" presName="nodeTx" presStyleLbl="node1" presStyleIdx="2" presStyleCnt="4">
        <dgm:presLayoutVars>
          <dgm:bulletEnabled val="1"/>
        </dgm:presLayoutVars>
      </dgm:prSet>
      <dgm:spPr/>
    </dgm:pt>
    <dgm:pt modelId="{2EE5D04A-3CCC-4554-B9F7-644E78C48F0E}" type="pres">
      <dgm:prSet presAssocID="{18CDFF86-49E0-4185-8DF0-0E5A1D0DAF86}" presName="invisiNode" presStyleLbl="node1" presStyleIdx="2" presStyleCnt="4"/>
      <dgm:spPr/>
    </dgm:pt>
    <dgm:pt modelId="{A7A47F32-212C-4A7B-9C38-D1D1AA472891}" type="pres">
      <dgm:prSet presAssocID="{18CDFF86-49E0-4185-8DF0-0E5A1D0DAF86}" presName="imagNode" presStyleLbl="fgImgPlace1" presStyleIdx="2" presStyleCnt="4" custLinFactNeighborY="-12026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BC04258D-FFBA-472D-9708-A2020FCB7898}" type="pres">
      <dgm:prSet presAssocID="{BB6454D0-4B1D-4147-B57F-3ADD71EC7F98}" presName="sibTrans" presStyleLbl="sibTrans2D1" presStyleIdx="0" presStyleCnt="0"/>
      <dgm:spPr/>
    </dgm:pt>
    <dgm:pt modelId="{70DD7D23-3737-4150-B4D4-6FB6492B3DB6}" type="pres">
      <dgm:prSet presAssocID="{C773CB90-E95A-4B82-9136-8ED2B97464E0}" presName="compNode" presStyleCnt="0"/>
      <dgm:spPr/>
    </dgm:pt>
    <dgm:pt modelId="{BEE7B86E-F1C4-4E83-B245-5BFE3BB05AE7}" type="pres">
      <dgm:prSet presAssocID="{C773CB90-E95A-4B82-9136-8ED2B97464E0}" presName="bkgdShape" presStyleLbl="node1" presStyleIdx="3" presStyleCnt="4"/>
      <dgm:spPr/>
    </dgm:pt>
    <dgm:pt modelId="{50C78C31-1376-4869-9056-270466925E89}" type="pres">
      <dgm:prSet presAssocID="{C773CB90-E95A-4B82-9136-8ED2B97464E0}" presName="nodeTx" presStyleLbl="node1" presStyleIdx="3" presStyleCnt="4">
        <dgm:presLayoutVars>
          <dgm:bulletEnabled val="1"/>
        </dgm:presLayoutVars>
      </dgm:prSet>
      <dgm:spPr/>
    </dgm:pt>
    <dgm:pt modelId="{0F5AD069-9E99-484F-9FDC-F1B00E325FBD}" type="pres">
      <dgm:prSet presAssocID="{C773CB90-E95A-4B82-9136-8ED2B97464E0}" presName="invisiNode" presStyleLbl="node1" presStyleIdx="3" presStyleCnt="4"/>
      <dgm:spPr/>
    </dgm:pt>
    <dgm:pt modelId="{9ABDF173-F2D9-4B7A-934E-8D413063D9E8}" type="pres">
      <dgm:prSet presAssocID="{C773CB90-E95A-4B82-9136-8ED2B97464E0}" presName="imagNode" presStyleLbl="fgImgPlace1" presStyleIdx="3" presStyleCnt="4" custLinFactNeighborY="-12026"/>
      <dgm:spPr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</dgm:spPr>
    </dgm:pt>
  </dgm:ptLst>
  <dgm:cxnLst>
    <dgm:cxn modelId="{EC295414-88CE-4CCD-9E37-D7E8B7702955}" type="presOf" srcId="{C773CB90-E95A-4B82-9136-8ED2B97464E0}" destId="{BEE7B86E-F1C4-4E83-B245-5BFE3BB05AE7}" srcOrd="0" destOrd="0" presId="urn:microsoft.com/office/officeart/2005/8/layout/hList7"/>
    <dgm:cxn modelId="{67745331-7282-4DDA-836E-3CE83123CF43}" srcId="{2471E7E9-4296-413A-815C-AA58958D95A1}" destId="{EEC5BED6-A063-454D-85B4-F9A81B83AE9B}" srcOrd="1" destOrd="0" parTransId="{1E519164-D23D-41A2-8619-1EA60771AF78}" sibTransId="{F102D521-12D4-48D0-AFEC-7A7FB8C30060}"/>
    <dgm:cxn modelId="{E8034834-5BF7-4FC2-BB1C-3EC4D96A3FFC}" type="presOf" srcId="{EEC5BED6-A063-454D-85B4-F9A81B83AE9B}" destId="{542A1FC8-16F3-4E8A-8F57-F3F9E2DDF090}" srcOrd="0" destOrd="0" presId="urn:microsoft.com/office/officeart/2005/8/layout/hList7"/>
    <dgm:cxn modelId="{B6515C37-7A63-42FA-BF8D-3ACB979634FB}" type="presOf" srcId="{2471E7E9-4296-413A-815C-AA58958D95A1}" destId="{1458B8AD-E22B-4F73-BD94-36ABAE3394FF}" srcOrd="0" destOrd="0" presId="urn:microsoft.com/office/officeart/2005/8/layout/hList7"/>
    <dgm:cxn modelId="{B37F6F3A-9DF2-41D7-88A3-80C938A878F1}" type="presOf" srcId="{36D5AEA4-C3A0-4A5C-A14B-AA00EE6B9170}" destId="{95CA2268-0BC6-414D-892C-A0C600D33E9D}" srcOrd="0" destOrd="0" presId="urn:microsoft.com/office/officeart/2005/8/layout/hList7"/>
    <dgm:cxn modelId="{4FFDE23B-3181-4C17-9EAC-774324C460A4}" type="presOf" srcId="{0F7CDF3B-D0E5-4827-9334-888B41A24B92}" destId="{7CEFA3D2-CAED-4685-979C-375708B96855}" srcOrd="0" destOrd="0" presId="urn:microsoft.com/office/officeart/2005/8/layout/hList7"/>
    <dgm:cxn modelId="{F977553C-BF36-4722-AD54-179FDCA2FB76}" srcId="{2471E7E9-4296-413A-815C-AA58958D95A1}" destId="{36D5AEA4-C3A0-4A5C-A14B-AA00EE6B9170}" srcOrd="0" destOrd="0" parTransId="{5ABF18DB-353D-4189-8591-36E9AF82C14C}" sibTransId="{0F7CDF3B-D0E5-4827-9334-888B41A24B92}"/>
    <dgm:cxn modelId="{C5B82746-78CC-42E3-9E09-CCF500F841DC}" type="presOf" srcId="{18CDFF86-49E0-4185-8DF0-0E5A1D0DAF86}" destId="{F5D20B22-8149-4C90-8794-48F322885696}" srcOrd="1" destOrd="0" presId="urn:microsoft.com/office/officeart/2005/8/layout/hList7"/>
    <dgm:cxn modelId="{71A90968-5848-4177-81B1-1602D3B7715E}" type="presOf" srcId="{EEC5BED6-A063-454D-85B4-F9A81B83AE9B}" destId="{0DC0EF77-622A-4994-8A51-0DAB60722885}" srcOrd="1" destOrd="0" presId="urn:microsoft.com/office/officeart/2005/8/layout/hList7"/>
    <dgm:cxn modelId="{62686978-9320-4D52-8F7B-BF64F7BB88A7}" srcId="{2471E7E9-4296-413A-815C-AA58958D95A1}" destId="{C773CB90-E95A-4B82-9136-8ED2B97464E0}" srcOrd="3" destOrd="0" parTransId="{03C9DD9D-2F31-4EED-8C76-2F8F835154C3}" sibTransId="{E87D6EE8-AE1F-44B0-BD43-B37B0B94D1CB}"/>
    <dgm:cxn modelId="{C130297A-C16A-4E11-9D78-8E64569F6A48}" type="presOf" srcId="{18CDFF86-49E0-4185-8DF0-0E5A1D0DAF86}" destId="{4A41C45A-8E72-4BB2-87D6-CC53F5E7F275}" srcOrd="0" destOrd="0" presId="urn:microsoft.com/office/officeart/2005/8/layout/hList7"/>
    <dgm:cxn modelId="{56EDAA8D-A32C-4AA0-89DF-F6039A1F6452}" type="presOf" srcId="{C773CB90-E95A-4B82-9136-8ED2B97464E0}" destId="{50C78C31-1376-4869-9056-270466925E89}" srcOrd="1" destOrd="0" presId="urn:microsoft.com/office/officeart/2005/8/layout/hList7"/>
    <dgm:cxn modelId="{512D9692-4F9F-4B40-8320-4BED531E63A7}" type="presOf" srcId="{F102D521-12D4-48D0-AFEC-7A7FB8C30060}" destId="{E9FC5173-9648-4507-883F-E8D20F360367}" srcOrd="0" destOrd="0" presId="urn:microsoft.com/office/officeart/2005/8/layout/hList7"/>
    <dgm:cxn modelId="{3962CAB0-2933-477E-A574-954D5BB33BF0}" type="presOf" srcId="{36D5AEA4-C3A0-4A5C-A14B-AA00EE6B9170}" destId="{5A6B4DF7-CB5D-4F24-BA7F-5F1E06C2BAB1}" srcOrd="1" destOrd="0" presId="urn:microsoft.com/office/officeart/2005/8/layout/hList7"/>
    <dgm:cxn modelId="{318F85B1-3C25-4601-9E38-C2968814074A}" type="presOf" srcId="{BB6454D0-4B1D-4147-B57F-3ADD71EC7F98}" destId="{BC04258D-FFBA-472D-9708-A2020FCB7898}" srcOrd="0" destOrd="0" presId="urn:microsoft.com/office/officeart/2005/8/layout/hList7"/>
    <dgm:cxn modelId="{E03366DC-385E-496A-8BDD-BD0DAC8454FE}" srcId="{2471E7E9-4296-413A-815C-AA58958D95A1}" destId="{18CDFF86-49E0-4185-8DF0-0E5A1D0DAF86}" srcOrd="2" destOrd="0" parTransId="{EEC327B3-6DB3-45A0-B846-261D20ED8FDB}" sibTransId="{BB6454D0-4B1D-4147-B57F-3ADD71EC7F98}"/>
    <dgm:cxn modelId="{002ADD00-2B46-4781-82B3-DE8D8641757C}" type="presParOf" srcId="{1458B8AD-E22B-4F73-BD94-36ABAE3394FF}" destId="{21A1F398-4F13-4734-A601-5F7FFB30D4B1}" srcOrd="0" destOrd="0" presId="urn:microsoft.com/office/officeart/2005/8/layout/hList7"/>
    <dgm:cxn modelId="{9C42EEEA-0055-4FDE-B526-56B851D4EDC2}" type="presParOf" srcId="{1458B8AD-E22B-4F73-BD94-36ABAE3394FF}" destId="{EAE07DA4-5AF2-4D8A-B93C-C91613D099B3}" srcOrd="1" destOrd="0" presId="urn:microsoft.com/office/officeart/2005/8/layout/hList7"/>
    <dgm:cxn modelId="{CF8A0E86-70BD-424B-8EDC-ADFD79DE764D}" type="presParOf" srcId="{EAE07DA4-5AF2-4D8A-B93C-C91613D099B3}" destId="{9849576F-9749-40B2-B521-3D3F9FD20FA1}" srcOrd="0" destOrd="0" presId="urn:microsoft.com/office/officeart/2005/8/layout/hList7"/>
    <dgm:cxn modelId="{5F2584F6-1FC5-4581-9998-079DA498162F}" type="presParOf" srcId="{9849576F-9749-40B2-B521-3D3F9FD20FA1}" destId="{95CA2268-0BC6-414D-892C-A0C600D33E9D}" srcOrd="0" destOrd="0" presId="urn:microsoft.com/office/officeart/2005/8/layout/hList7"/>
    <dgm:cxn modelId="{0E9A1B1C-E452-46AC-A27E-E4023CA619E3}" type="presParOf" srcId="{9849576F-9749-40B2-B521-3D3F9FD20FA1}" destId="{5A6B4DF7-CB5D-4F24-BA7F-5F1E06C2BAB1}" srcOrd="1" destOrd="0" presId="urn:microsoft.com/office/officeart/2005/8/layout/hList7"/>
    <dgm:cxn modelId="{AF8DA1FC-72CD-4925-8104-5DD7F63B9759}" type="presParOf" srcId="{9849576F-9749-40B2-B521-3D3F9FD20FA1}" destId="{229A275C-3103-4FB0-8D9C-5B45FCF1299B}" srcOrd="2" destOrd="0" presId="urn:microsoft.com/office/officeart/2005/8/layout/hList7"/>
    <dgm:cxn modelId="{753E72A9-711D-49CB-B6BA-636F7CDB4E38}" type="presParOf" srcId="{9849576F-9749-40B2-B521-3D3F9FD20FA1}" destId="{D8820D24-A61B-4B9B-8E8C-7E3393015840}" srcOrd="3" destOrd="0" presId="urn:microsoft.com/office/officeart/2005/8/layout/hList7"/>
    <dgm:cxn modelId="{672975A9-B184-4D71-8263-46A81A4B501C}" type="presParOf" srcId="{EAE07DA4-5AF2-4D8A-B93C-C91613D099B3}" destId="{7CEFA3D2-CAED-4685-979C-375708B96855}" srcOrd="1" destOrd="0" presId="urn:microsoft.com/office/officeart/2005/8/layout/hList7"/>
    <dgm:cxn modelId="{5A5AB411-338C-4F44-A093-2341C28C19CE}" type="presParOf" srcId="{EAE07DA4-5AF2-4D8A-B93C-C91613D099B3}" destId="{E0E157E3-39B1-4977-8E7A-4FD5BB438C8F}" srcOrd="2" destOrd="0" presId="urn:microsoft.com/office/officeart/2005/8/layout/hList7"/>
    <dgm:cxn modelId="{8BB0A1C0-15DE-4E62-ADAC-997988A45757}" type="presParOf" srcId="{E0E157E3-39B1-4977-8E7A-4FD5BB438C8F}" destId="{542A1FC8-16F3-4E8A-8F57-F3F9E2DDF090}" srcOrd="0" destOrd="0" presId="urn:microsoft.com/office/officeart/2005/8/layout/hList7"/>
    <dgm:cxn modelId="{575D4D6F-EBEC-4B14-9638-C4DB21069A44}" type="presParOf" srcId="{E0E157E3-39B1-4977-8E7A-4FD5BB438C8F}" destId="{0DC0EF77-622A-4994-8A51-0DAB60722885}" srcOrd="1" destOrd="0" presId="urn:microsoft.com/office/officeart/2005/8/layout/hList7"/>
    <dgm:cxn modelId="{276431B7-D890-4508-88DA-A8968FBC9E5F}" type="presParOf" srcId="{E0E157E3-39B1-4977-8E7A-4FD5BB438C8F}" destId="{3A5E660D-AE4A-48FE-8E83-48D73B18CFB7}" srcOrd="2" destOrd="0" presId="urn:microsoft.com/office/officeart/2005/8/layout/hList7"/>
    <dgm:cxn modelId="{4AEBFC47-1BA8-449B-81F8-88DA97A2D6F1}" type="presParOf" srcId="{E0E157E3-39B1-4977-8E7A-4FD5BB438C8F}" destId="{351A2CDA-3D14-4D02-B881-76A1FF9259A1}" srcOrd="3" destOrd="0" presId="urn:microsoft.com/office/officeart/2005/8/layout/hList7"/>
    <dgm:cxn modelId="{DA923284-A018-4BAD-917F-F39CED2CAA7D}" type="presParOf" srcId="{EAE07DA4-5AF2-4D8A-B93C-C91613D099B3}" destId="{E9FC5173-9648-4507-883F-E8D20F360367}" srcOrd="3" destOrd="0" presId="urn:microsoft.com/office/officeart/2005/8/layout/hList7"/>
    <dgm:cxn modelId="{3AE01788-554E-4795-9778-D412868B9349}" type="presParOf" srcId="{EAE07DA4-5AF2-4D8A-B93C-C91613D099B3}" destId="{F1D02C6F-5BF6-4669-BCE6-13379E7092E5}" srcOrd="4" destOrd="0" presId="urn:microsoft.com/office/officeart/2005/8/layout/hList7"/>
    <dgm:cxn modelId="{EC0DEE8D-A386-4AA8-A05E-996E78EDC8D2}" type="presParOf" srcId="{F1D02C6F-5BF6-4669-BCE6-13379E7092E5}" destId="{4A41C45A-8E72-4BB2-87D6-CC53F5E7F275}" srcOrd="0" destOrd="0" presId="urn:microsoft.com/office/officeart/2005/8/layout/hList7"/>
    <dgm:cxn modelId="{1B980E43-6BBA-4E18-965E-72DBE8DF1DCB}" type="presParOf" srcId="{F1D02C6F-5BF6-4669-BCE6-13379E7092E5}" destId="{F5D20B22-8149-4C90-8794-48F322885696}" srcOrd="1" destOrd="0" presId="urn:microsoft.com/office/officeart/2005/8/layout/hList7"/>
    <dgm:cxn modelId="{AEA6EF15-D548-4C1C-8F2E-2CC80A7C57A0}" type="presParOf" srcId="{F1D02C6F-5BF6-4669-BCE6-13379E7092E5}" destId="{2EE5D04A-3CCC-4554-B9F7-644E78C48F0E}" srcOrd="2" destOrd="0" presId="urn:microsoft.com/office/officeart/2005/8/layout/hList7"/>
    <dgm:cxn modelId="{80564E11-EDD5-4877-830F-7DAB1FAF6A39}" type="presParOf" srcId="{F1D02C6F-5BF6-4669-BCE6-13379E7092E5}" destId="{A7A47F32-212C-4A7B-9C38-D1D1AA472891}" srcOrd="3" destOrd="0" presId="urn:microsoft.com/office/officeart/2005/8/layout/hList7"/>
    <dgm:cxn modelId="{CBEC6989-6603-412D-A43E-4E3594937823}" type="presParOf" srcId="{EAE07DA4-5AF2-4D8A-B93C-C91613D099B3}" destId="{BC04258D-FFBA-472D-9708-A2020FCB7898}" srcOrd="5" destOrd="0" presId="urn:microsoft.com/office/officeart/2005/8/layout/hList7"/>
    <dgm:cxn modelId="{4C132F14-ADD5-48F8-A2C5-0ACD646C6A0C}" type="presParOf" srcId="{EAE07DA4-5AF2-4D8A-B93C-C91613D099B3}" destId="{70DD7D23-3737-4150-B4D4-6FB6492B3DB6}" srcOrd="6" destOrd="0" presId="urn:microsoft.com/office/officeart/2005/8/layout/hList7"/>
    <dgm:cxn modelId="{690A1AE8-39B6-4908-B473-D5EF8613B61C}" type="presParOf" srcId="{70DD7D23-3737-4150-B4D4-6FB6492B3DB6}" destId="{BEE7B86E-F1C4-4E83-B245-5BFE3BB05AE7}" srcOrd="0" destOrd="0" presId="urn:microsoft.com/office/officeart/2005/8/layout/hList7"/>
    <dgm:cxn modelId="{F007ADF1-C16A-4B10-B19D-6EC807EC8E11}" type="presParOf" srcId="{70DD7D23-3737-4150-B4D4-6FB6492B3DB6}" destId="{50C78C31-1376-4869-9056-270466925E89}" srcOrd="1" destOrd="0" presId="urn:microsoft.com/office/officeart/2005/8/layout/hList7"/>
    <dgm:cxn modelId="{FC682390-D4BD-45C0-8EE7-0BD231F81908}" type="presParOf" srcId="{70DD7D23-3737-4150-B4D4-6FB6492B3DB6}" destId="{0F5AD069-9E99-484F-9FDC-F1B00E325FBD}" srcOrd="2" destOrd="0" presId="urn:microsoft.com/office/officeart/2005/8/layout/hList7"/>
    <dgm:cxn modelId="{B6DD5B0D-ECFB-4665-8431-284613786BFE}" type="presParOf" srcId="{70DD7D23-3737-4150-B4D4-6FB6492B3DB6}" destId="{9ABDF173-F2D9-4B7A-934E-8D413063D9E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562F43-41F3-4003-9F3D-937B77634C2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5C1BBADF-B38A-4F82-9BBC-9B6766231C76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1800" dirty="0"/>
            <a:t>Superior Inmediato</a:t>
          </a:r>
        </a:p>
      </dgm:t>
    </dgm:pt>
    <dgm:pt modelId="{42E63F17-282D-4A18-9A47-A97A815E3A4C}" type="parTrans" cxnId="{92E471AD-1C94-4839-9633-45A4D275F309}">
      <dgm:prSet/>
      <dgm:spPr/>
      <dgm:t>
        <a:bodyPr/>
        <a:lstStyle/>
        <a:p>
          <a:endParaRPr lang="es-CO"/>
        </a:p>
      </dgm:t>
    </dgm:pt>
    <dgm:pt modelId="{4B747547-5E65-4557-8A23-45917BB80ED1}" type="sibTrans" cxnId="{92E471AD-1C94-4839-9633-45A4D275F309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124260C2-286C-473D-8F0B-C68252898C87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1800" dirty="0"/>
            <a:t>Oficina de Control Interno</a:t>
          </a:r>
        </a:p>
      </dgm:t>
    </dgm:pt>
    <dgm:pt modelId="{0473BDAE-F444-4980-B1C4-E18F5A8CD9AA}" type="parTrans" cxnId="{1B48D4B3-C11F-4269-84B0-FF4FFE4179B1}">
      <dgm:prSet/>
      <dgm:spPr/>
      <dgm:t>
        <a:bodyPr/>
        <a:lstStyle/>
        <a:p>
          <a:endParaRPr lang="es-CO"/>
        </a:p>
      </dgm:t>
    </dgm:pt>
    <dgm:pt modelId="{698007E1-4795-40E1-B6B2-5A288BA6CA21}" type="sibTrans" cxnId="{1B48D4B3-C11F-4269-84B0-FF4FFE4179B1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5A6F3CB0-A0D5-4FD2-83A6-14B6D75F48C9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1800" dirty="0"/>
            <a:t>Dirección de Talento Humano</a:t>
          </a:r>
        </a:p>
      </dgm:t>
    </dgm:pt>
    <dgm:pt modelId="{85A513BF-5E61-417B-93BC-9830F4598382}" type="parTrans" cxnId="{27F72007-9930-46FC-885F-30DAC5D8E270}">
      <dgm:prSet/>
      <dgm:spPr/>
      <dgm:t>
        <a:bodyPr/>
        <a:lstStyle/>
        <a:p>
          <a:endParaRPr lang="es-CO"/>
        </a:p>
      </dgm:t>
    </dgm:pt>
    <dgm:pt modelId="{877F1DDD-91E2-4560-9B98-36D1B5E1B632}" type="sibTrans" cxnId="{27F72007-9930-46FC-885F-30DAC5D8E270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0AF7F20E-80F5-416F-83D0-B910D86666DC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1800" dirty="0"/>
            <a:t>Gerentes Públicas/os</a:t>
          </a:r>
        </a:p>
      </dgm:t>
    </dgm:pt>
    <dgm:pt modelId="{613C8E69-0B6A-46C8-BE42-936AAD69A309}" type="parTrans" cxnId="{F2A51B8B-D356-4659-B8C0-1FFF52318E11}">
      <dgm:prSet/>
      <dgm:spPr/>
      <dgm:t>
        <a:bodyPr/>
        <a:lstStyle/>
        <a:p>
          <a:endParaRPr lang="es-CO"/>
        </a:p>
      </dgm:t>
    </dgm:pt>
    <dgm:pt modelId="{A7D54231-0063-4DFA-8F66-C980B28D16F3}" type="sibTrans" cxnId="{F2A51B8B-D356-4659-B8C0-1FFF52318E11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2658187F-2E71-4420-9009-4890A327F278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es-CO" sz="1800" dirty="0"/>
            <a:t>Oficina Asesora de Planeación</a:t>
          </a:r>
        </a:p>
      </dgm:t>
    </dgm:pt>
    <dgm:pt modelId="{51131839-3FED-4A74-9C5D-093318471E44}" type="sibTrans" cxnId="{A074F911-09E7-4C41-94ED-C1169912AB89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9CC2F774-E730-41C4-B9A4-F132A12E59DF}" type="parTrans" cxnId="{A074F911-09E7-4C41-94ED-C1169912AB89}">
      <dgm:prSet/>
      <dgm:spPr/>
      <dgm:t>
        <a:bodyPr/>
        <a:lstStyle/>
        <a:p>
          <a:endParaRPr lang="es-CO"/>
        </a:p>
      </dgm:t>
    </dgm:pt>
    <dgm:pt modelId="{EC4B6ECA-A05A-4864-8865-DB7D8D881A42}" type="pres">
      <dgm:prSet presAssocID="{B8562F43-41F3-4003-9F3D-937B77634C24}" presName="cycle" presStyleCnt="0">
        <dgm:presLayoutVars>
          <dgm:dir/>
          <dgm:resizeHandles val="exact"/>
        </dgm:presLayoutVars>
      </dgm:prSet>
      <dgm:spPr/>
    </dgm:pt>
    <dgm:pt modelId="{4E033017-50AD-476E-A93A-B33DC3AB18FE}" type="pres">
      <dgm:prSet presAssocID="{5C1BBADF-B38A-4F82-9BBC-9B6766231C76}" presName="node" presStyleLbl="node1" presStyleIdx="0" presStyleCnt="5" custScaleX="119991" custScaleY="102712" custRadScaleRad="100066" custRadScaleInc="-5782">
        <dgm:presLayoutVars>
          <dgm:bulletEnabled val="1"/>
        </dgm:presLayoutVars>
      </dgm:prSet>
      <dgm:spPr/>
    </dgm:pt>
    <dgm:pt modelId="{160FAD29-E47C-4E9F-AA39-B55F5BA1E51E}" type="pres">
      <dgm:prSet presAssocID="{4B747547-5E65-4557-8A23-45917BB80ED1}" presName="sibTrans" presStyleLbl="sibTrans2D1" presStyleIdx="0" presStyleCnt="5" custScaleX="120526"/>
      <dgm:spPr/>
    </dgm:pt>
    <dgm:pt modelId="{EAECA1F0-B62F-4B5E-A863-7EF5C6D532B6}" type="pres">
      <dgm:prSet presAssocID="{4B747547-5E65-4557-8A23-45917BB80ED1}" presName="connectorText" presStyleLbl="sibTrans2D1" presStyleIdx="0" presStyleCnt="5"/>
      <dgm:spPr/>
    </dgm:pt>
    <dgm:pt modelId="{9BFBE84E-5150-4FA1-A400-F9B3B55786BD}" type="pres">
      <dgm:prSet presAssocID="{124260C2-286C-473D-8F0B-C68252898C87}" presName="node" presStyleLbl="node1" presStyleIdx="1" presStyleCnt="5" custScaleX="119991" custScaleY="102712" custRadScaleRad="118969" custRadScaleInc="577">
        <dgm:presLayoutVars>
          <dgm:bulletEnabled val="1"/>
        </dgm:presLayoutVars>
      </dgm:prSet>
      <dgm:spPr/>
    </dgm:pt>
    <dgm:pt modelId="{1B6094DF-9AE6-4401-BFB9-A3861DF3A0F0}" type="pres">
      <dgm:prSet presAssocID="{698007E1-4795-40E1-B6B2-5A288BA6CA21}" presName="sibTrans" presStyleLbl="sibTrans2D1" presStyleIdx="1" presStyleCnt="5" custScaleX="120526"/>
      <dgm:spPr/>
    </dgm:pt>
    <dgm:pt modelId="{35215523-49CB-4DED-9630-EFE03005F86A}" type="pres">
      <dgm:prSet presAssocID="{698007E1-4795-40E1-B6B2-5A288BA6CA21}" presName="connectorText" presStyleLbl="sibTrans2D1" presStyleIdx="1" presStyleCnt="5"/>
      <dgm:spPr/>
    </dgm:pt>
    <dgm:pt modelId="{E1F0228D-03F3-487F-8472-EA2EEB3AF2D6}" type="pres">
      <dgm:prSet presAssocID="{5A6F3CB0-A0D5-4FD2-83A6-14B6D75F48C9}" presName="node" presStyleLbl="node1" presStyleIdx="2" presStyleCnt="5" custScaleX="119991" custScaleY="102712" custRadScaleRad="109279" custRadScaleInc="-14687">
        <dgm:presLayoutVars>
          <dgm:bulletEnabled val="1"/>
        </dgm:presLayoutVars>
      </dgm:prSet>
      <dgm:spPr/>
    </dgm:pt>
    <dgm:pt modelId="{64D5FFCF-1F45-4797-94BC-8F34C7A6E718}" type="pres">
      <dgm:prSet presAssocID="{877F1DDD-91E2-4560-9B98-36D1B5E1B632}" presName="sibTrans" presStyleLbl="sibTrans2D1" presStyleIdx="2" presStyleCnt="5" custScaleX="91617" custLinFactNeighborX="-15228" custLinFactNeighborY="2295"/>
      <dgm:spPr/>
    </dgm:pt>
    <dgm:pt modelId="{B5CCE71C-FC11-4C05-AC01-BF46C45C29C3}" type="pres">
      <dgm:prSet presAssocID="{877F1DDD-91E2-4560-9B98-36D1B5E1B632}" presName="connectorText" presStyleLbl="sibTrans2D1" presStyleIdx="2" presStyleCnt="5"/>
      <dgm:spPr/>
    </dgm:pt>
    <dgm:pt modelId="{907F2DF7-8416-4BEF-B579-F6D6E7475A07}" type="pres">
      <dgm:prSet presAssocID="{0AF7F20E-80F5-416F-83D0-B910D86666DC}" presName="node" presStyleLbl="node1" presStyleIdx="3" presStyleCnt="5" custScaleX="119991" custScaleY="102712" custRadScaleRad="111635" custRadScaleInc="22239">
        <dgm:presLayoutVars>
          <dgm:bulletEnabled val="1"/>
        </dgm:presLayoutVars>
      </dgm:prSet>
      <dgm:spPr/>
    </dgm:pt>
    <dgm:pt modelId="{DDCB1587-5D68-464A-9E92-A94CC5833E25}" type="pres">
      <dgm:prSet presAssocID="{A7D54231-0063-4DFA-8F66-C980B28D16F3}" presName="sibTrans" presStyleLbl="sibTrans2D1" presStyleIdx="3" presStyleCnt="5" custScaleX="120526"/>
      <dgm:spPr/>
    </dgm:pt>
    <dgm:pt modelId="{798C8E3B-CCD6-4B3E-8DFC-1E3E2C290593}" type="pres">
      <dgm:prSet presAssocID="{A7D54231-0063-4DFA-8F66-C980B28D16F3}" presName="connectorText" presStyleLbl="sibTrans2D1" presStyleIdx="3" presStyleCnt="5"/>
      <dgm:spPr/>
    </dgm:pt>
    <dgm:pt modelId="{40031CA8-A9EA-4E6E-930E-DABD81B99D58}" type="pres">
      <dgm:prSet presAssocID="{2658187F-2E71-4420-9009-4890A327F278}" presName="node" presStyleLbl="node1" presStyleIdx="4" presStyleCnt="5" custScaleX="119991" custScaleY="102712" custRadScaleRad="127246" custRadScaleInc="-3096">
        <dgm:presLayoutVars>
          <dgm:bulletEnabled val="1"/>
        </dgm:presLayoutVars>
      </dgm:prSet>
      <dgm:spPr/>
    </dgm:pt>
    <dgm:pt modelId="{E13A9822-1BCB-4B9B-9CF2-6EC8C250F21C}" type="pres">
      <dgm:prSet presAssocID="{51131839-3FED-4A74-9C5D-093318471E44}" presName="sibTrans" presStyleLbl="sibTrans2D1" presStyleIdx="4" presStyleCnt="5" custScaleX="120526"/>
      <dgm:spPr/>
    </dgm:pt>
    <dgm:pt modelId="{22DE3DA0-1AC9-41BD-A909-61286CCCF57B}" type="pres">
      <dgm:prSet presAssocID="{51131839-3FED-4A74-9C5D-093318471E44}" presName="connectorText" presStyleLbl="sibTrans2D1" presStyleIdx="4" presStyleCnt="5"/>
      <dgm:spPr/>
    </dgm:pt>
  </dgm:ptLst>
  <dgm:cxnLst>
    <dgm:cxn modelId="{01A84B04-4658-4649-9F6C-32E182B34BAA}" type="presOf" srcId="{B8562F43-41F3-4003-9F3D-937B77634C24}" destId="{EC4B6ECA-A05A-4864-8865-DB7D8D881A42}" srcOrd="0" destOrd="0" presId="urn:microsoft.com/office/officeart/2005/8/layout/cycle2"/>
    <dgm:cxn modelId="{27F72007-9930-46FC-885F-30DAC5D8E270}" srcId="{B8562F43-41F3-4003-9F3D-937B77634C24}" destId="{5A6F3CB0-A0D5-4FD2-83A6-14B6D75F48C9}" srcOrd="2" destOrd="0" parTransId="{85A513BF-5E61-417B-93BC-9830F4598382}" sibTransId="{877F1DDD-91E2-4560-9B98-36D1B5E1B632}"/>
    <dgm:cxn modelId="{FB9C620D-3990-4720-BB9C-7D82254D6504}" type="presOf" srcId="{4B747547-5E65-4557-8A23-45917BB80ED1}" destId="{160FAD29-E47C-4E9F-AA39-B55F5BA1E51E}" srcOrd="0" destOrd="0" presId="urn:microsoft.com/office/officeart/2005/8/layout/cycle2"/>
    <dgm:cxn modelId="{A074F911-09E7-4C41-94ED-C1169912AB89}" srcId="{B8562F43-41F3-4003-9F3D-937B77634C24}" destId="{2658187F-2E71-4420-9009-4890A327F278}" srcOrd="4" destOrd="0" parTransId="{9CC2F774-E730-41C4-B9A4-F132A12E59DF}" sibTransId="{51131839-3FED-4A74-9C5D-093318471E44}"/>
    <dgm:cxn modelId="{8E3BB512-8B6D-4A88-892A-69E839FF7066}" type="presOf" srcId="{51131839-3FED-4A74-9C5D-093318471E44}" destId="{E13A9822-1BCB-4B9B-9CF2-6EC8C250F21C}" srcOrd="0" destOrd="0" presId="urn:microsoft.com/office/officeart/2005/8/layout/cycle2"/>
    <dgm:cxn modelId="{00455E1F-1E92-467A-A934-1106A7AFD763}" type="presOf" srcId="{4B747547-5E65-4557-8A23-45917BB80ED1}" destId="{EAECA1F0-B62F-4B5E-A863-7EF5C6D532B6}" srcOrd="1" destOrd="0" presId="urn:microsoft.com/office/officeart/2005/8/layout/cycle2"/>
    <dgm:cxn modelId="{598BC427-D3AD-44C5-B686-0E3D8B8A448B}" type="presOf" srcId="{698007E1-4795-40E1-B6B2-5A288BA6CA21}" destId="{35215523-49CB-4DED-9630-EFE03005F86A}" srcOrd="1" destOrd="0" presId="urn:microsoft.com/office/officeart/2005/8/layout/cycle2"/>
    <dgm:cxn modelId="{DBD94374-BD35-48CE-AD71-352265E8DFB4}" type="presOf" srcId="{0AF7F20E-80F5-416F-83D0-B910D86666DC}" destId="{907F2DF7-8416-4BEF-B579-F6D6E7475A07}" srcOrd="0" destOrd="0" presId="urn:microsoft.com/office/officeart/2005/8/layout/cycle2"/>
    <dgm:cxn modelId="{8D708355-8C36-4FD7-A35F-CA4B191CC2CE}" type="presOf" srcId="{A7D54231-0063-4DFA-8F66-C980B28D16F3}" destId="{798C8E3B-CCD6-4B3E-8DFC-1E3E2C290593}" srcOrd="1" destOrd="0" presId="urn:microsoft.com/office/officeart/2005/8/layout/cycle2"/>
    <dgm:cxn modelId="{C3BB8C75-1C28-479D-A148-97698AC36C47}" type="presOf" srcId="{877F1DDD-91E2-4560-9B98-36D1B5E1B632}" destId="{B5CCE71C-FC11-4C05-AC01-BF46C45C29C3}" srcOrd="1" destOrd="0" presId="urn:microsoft.com/office/officeart/2005/8/layout/cycle2"/>
    <dgm:cxn modelId="{F2A51B8B-D356-4659-B8C0-1FFF52318E11}" srcId="{B8562F43-41F3-4003-9F3D-937B77634C24}" destId="{0AF7F20E-80F5-416F-83D0-B910D86666DC}" srcOrd="3" destOrd="0" parTransId="{613C8E69-0B6A-46C8-BE42-936AAD69A309}" sibTransId="{A7D54231-0063-4DFA-8F66-C980B28D16F3}"/>
    <dgm:cxn modelId="{E7DD27A9-24AF-4FDF-B76C-E7422F5704E0}" type="presOf" srcId="{5A6F3CB0-A0D5-4FD2-83A6-14B6D75F48C9}" destId="{E1F0228D-03F3-487F-8472-EA2EEB3AF2D6}" srcOrd="0" destOrd="0" presId="urn:microsoft.com/office/officeart/2005/8/layout/cycle2"/>
    <dgm:cxn modelId="{E6153EAD-16B6-40DC-AA41-C32734459149}" type="presOf" srcId="{A7D54231-0063-4DFA-8F66-C980B28D16F3}" destId="{DDCB1587-5D68-464A-9E92-A94CC5833E25}" srcOrd="0" destOrd="0" presId="urn:microsoft.com/office/officeart/2005/8/layout/cycle2"/>
    <dgm:cxn modelId="{92E471AD-1C94-4839-9633-45A4D275F309}" srcId="{B8562F43-41F3-4003-9F3D-937B77634C24}" destId="{5C1BBADF-B38A-4F82-9BBC-9B6766231C76}" srcOrd="0" destOrd="0" parTransId="{42E63F17-282D-4A18-9A47-A97A815E3A4C}" sibTransId="{4B747547-5E65-4557-8A23-45917BB80ED1}"/>
    <dgm:cxn modelId="{1B48D4B3-C11F-4269-84B0-FF4FFE4179B1}" srcId="{B8562F43-41F3-4003-9F3D-937B77634C24}" destId="{124260C2-286C-473D-8F0B-C68252898C87}" srcOrd="1" destOrd="0" parTransId="{0473BDAE-F444-4980-B1C4-E18F5A8CD9AA}" sibTransId="{698007E1-4795-40E1-B6B2-5A288BA6CA21}"/>
    <dgm:cxn modelId="{B4FDF3CD-EF2F-4279-8D08-82AE625A4FC0}" type="presOf" srcId="{51131839-3FED-4A74-9C5D-093318471E44}" destId="{22DE3DA0-1AC9-41BD-A909-61286CCCF57B}" srcOrd="1" destOrd="0" presId="urn:microsoft.com/office/officeart/2005/8/layout/cycle2"/>
    <dgm:cxn modelId="{9418FDD6-0187-465B-9608-9DD715ACAF8C}" type="presOf" srcId="{124260C2-286C-473D-8F0B-C68252898C87}" destId="{9BFBE84E-5150-4FA1-A400-F9B3B55786BD}" srcOrd="0" destOrd="0" presId="urn:microsoft.com/office/officeart/2005/8/layout/cycle2"/>
    <dgm:cxn modelId="{CB7858E5-4A07-42DE-AAB5-A22EDE02B71B}" type="presOf" srcId="{877F1DDD-91E2-4560-9B98-36D1B5E1B632}" destId="{64D5FFCF-1F45-4797-94BC-8F34C7A6E718}" srcOrd="0" destOrd="0" presId="urn:microsoft.com/office/officeart/2005/8/layout/cycle2"/>
    <dgm:cxn modelId="{6CCED9EB-AD6F-4D5F-ACB3-2381427DE255}" type="presOf" srcId="{698007E1-4795-40E1-B6B2-5A288BA6CA21}" destId="{1B6094DF-9AE6-4401-BFB9-A3861DF3A0F0}" srcOrd="0" destOrd="0" presId="urn:microsoft.com/office/officeart/2005/8/layout/cycle2"/>
    <dgm:cxn modelId="{02DD33EC-1998-4CC4-9C5C-1BB19CFEAB1D}" type="presOf" srcId="{2658187F-2E71-4420-9009-4890A327F278}" destId="{40031CA8-A9EA-4E6E-930E-DABD81B99D58}" srcOrd="0" destOrd="0" presId="urn:microsoft.com/office/officeart/2005/8/layout/cycle2"/>
    <dgm:cxn modelId="{4BFEDAFD-8239-4E33-942C-5F23B3A5456D}" type="presOf" srcId="{5C1BBADF-B38A-4F82-9BBC-9B6766231C76}" destId="{4E033017-50AD-476E-A93A-B33DC3AB18FE}" srcOrd="0" destOrd="0" presId="urn:microsoft.com/office/officeart/2005/8/layout/cycle2"/>
    <dgm:cxn modelId="{6D3A4F3F-2E8B-475D-8E79-60FDDC7E7B0E}" type="presParOf" srcId="{EC4B6ECA-A05A-4864-8865-DB7D8D881A42}" destId="{4E033017-50AD-476E-A93A-B33DC3AB18FE}" srcOrd="0" destOrd="0" presId="urn:microsoft.com/office/officeart/2005/8/layout/cycle2"/>
    <dgm:cxn modelId="{631BE52D-9BB8-4B21-B653-0FC5514D1F9D}" type="presParOf" srcId="{EC4B6ECA-A05A-4864-8865-DB7D8D881A42}" destId="{160FAD29-E47C-4E9F-AA39-B55F5BA1E51E}" srcOrd="1" destOrd="0" presId="urn:microsoft.com/office/officeart/2005/8/layout/cycle2"/>
    <dgm:cxn modelId="{E613832B-EB14-4CEE-A092-7550964630C1}" type="presParOf" srcId="{160FAD29-E47C-4E9F-AA39-B55F5BA1E51E}" destId="{EAECA1F0-B62F-4B5E-A863-7EF5C6D532B6}" srcOrd="0" destOrd="0" presId="urn:microsoft.com/office/officeart/2005/8/layout/cycle2"/>
    <dgm:cxn modelId="{DD80AD1D-B8B0-4D9A-8B18-4300B2727B99}" type="presParOf" srcId="{EC4B6ECA-A05A-4864-8865-DB7D8D881A42}" destId="{9BFBE84E-5150-4FA1-A400-F9B3B55786BD}" srcOrd="2" destOrd="0" presId="urn:microsoft.com/office/officeart/2005/8/layout/cycle2"/>
    <dgm:cxn modelId="{4F0CF661-9586-461B-BA26-594D253E2FE6}" type="presParOf" srcId="{EC4B6ECA-A05A-4864-8865-DB7D8D881A42}" destId="{1B6094DF-9AE6-4401-BFB9-A3861DF3A0F0}" srcOrd="3" destOrd="0" presId="urn:microsoft.com/office/officeart/2005/8/layout/cycle2"/>
    <dgm:cxn modelId="{AE9F49A6-2DDB-4127-9580-60EAC1E1B56E}" type="presParOf" srcId="{1B6094DF-9AE6-4401-BFB9-A3861DF3A0F0}" destId="{35215523-49CB-4DED-9630-EFE03005F86A}" srcOrd="0" destOrd="0" presId="urn:microsoft.com/office/officeart/2005/8/layout/cycle2"/>
    <dgm:cxn modelId="{9BBE2EFC-5B7C-4E51-ACA4-F7AB72D5368D}" type="presParOf" srcId="{EC4B6ECA-A05A-4864-8865-DB7D8D881A42}" destId="{E1F0228D-03F3-487F-8472-EA2EEB3AF2D6}" srcOrd="4" destOrd="0" presId="urn:microsoft.com/office/officeart/2005/8/layout/cycle2"/>
    <dgm:cxn modelId="{AF310BE3-6556-4A57-9AC0-AE02F8C16319}" type="presParOf" srcId="{EC4B6ECA-A05A-4864-8865-DB7D8D881A42}" destId="{64D5FFCF-1F45-4797-94BC-8F34C7A6E718}" srcOrd="5" destOrd="0" presId="urn:microsoft.com/office/officeart/2005/8/layout/cycle2"/>
    <dgm:cxn modelId="{8622B0F0-ECB0-485D-AD02-C318E360D1C7}" type="presParOf" srcId="{64D5FFCF-1F45-4797-94BC-8F34C7A6E718}" destId="{B5CCE71C-FC11-4C05-AC01-BF46C45C29C3}" srcOrd="0" destOrd="0" presId="urn:microsoft.com/office/officeart/2005/8/layout/cycle2"/>
    <dgm:cxn modelId="{399BE131-5830-48D6-ADAB-22E3F6D44BE5}" type="presParOf" srcId="{EC4B6ECA-A05A-4864-8865-DB7D8D881A42}" destId="{907F2DF7-8416-4BEF-B579-F6D6E7475A07}" srcOrd="6" destOrd="0" presId="urn:microsoft.com/office/officeart/2005/8/layout/cycle2"/>
    <dgm:cxn modelId="{AFA661C4-89A9-4867-A130-4E9955345124}" type="presParOf" srcId="{EC4B6ECA-A05A-4864-8865-DB7D8D881A42}" destId="{DDCB1587-5D68-464A-9E92-A94CC5833E25}" srcOrd="7" destOrd="0" presId="urn:microsoft.com/office/officeart/2005/8/layout/cycle2"/>
    <dgm:cxn modelId="{D5EE03E3-29B4-4B6D-99EF-757008D7DA98}" type="presParOf" srcId="{DDCB1587-5D68-464A-9E92-A94CC5833E25}" destId="{798C8E3B-CCD6-4B3E-8DFC-1E3E2C290593}" srcOrd="0" destOrd="0" presId="urn:microsoft.com/office/officeart/2005/8/layout/cycle2"/>
    <dgm:cxn modelId="{E950F8FF-5472-4549-8116-C586276BF142}" type="presParOf" srcId="{EC4B6ECA-A05A-4864-8865-DB7D8D881A42}" destId="{40031CA8-A9EA-4E6E-930E-DABD81B99D58}" srcOrd="8" destOrd="0" presId="urn:microsoft.com/office/officeart/2005/8/layout/cycle2"/>
    <dgm:cxn modelId="{F2FFABFD-E4D0-47D6-B2A8-D05054703799}" type="presParOf" srcId="{EC4B6ECA-A05A-4864-8865-DB7D8D881A42}" destId="{E13A9822-1BCB-4B9B-9CF2-6EC8C250F21C}" srcOrd="9" destOrd="0" presId="urn:microsoft.com/office/officeart/2005/8/layout/cycle2"/>
    <dgm:cxn modelId="{50006190-6B1E-458B-A98D-595B45CA16CB}" type="presParOf" srcId="{E13A9822-1BCB-4B9B-9CF2-6EC8C250F21C}" destId="{22DE3DA0-1AC9-41BD-A909-61286CCCF57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25CF63-32E1-43BE-8E8E-60E6A9F13138}" type="doc">
      <dgm:prSet loTypeId="urn:microsoft.com/office/officeart/2005/8/layout/pList2#1" loCatId="list" qsTypeId="urn:microsoft.com/office/officeart/2005/8/quickstyle/simple1" qsCatId="simple" csTypeId="urn:microsoft.com/office/officeart/2005/8/colors/accent1_2" csCatId="accent1" phldr="1"/>
      <dgm:spPr/>
    </dgm:pt>
    <dgm:pt modelId="{EAD7AB95-FF51-40B9-8FCE-A8814593ABB2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pt-BR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</a:t>
          </a:r>
          <a:r>
            <a:rPr lang="pt-BR" sz="2800" b="1" u="sng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formulación</a:t>
          </a:r>
          <a:r>
            <a:rPr lang="pt-BR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y </a:t>
          </a:r>
          <a:r>
            <a:rPr lang="pt-BR" sz="2800" b="1" u="sng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formalización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gm:t>
    </dgm:pt>
    <dgm:pt modelId="{B17AE738-ECB0-4CF3-8BB3-DE6E12C60E87}" type="parTrans" cxnId="{2268151E-9B37-4C30-B913-697DD313D160}">
      <dgm:prSet/>
      <dgm:spPr/>
      <dgm:t>
        <a:bodyPr/>
        <a:lstStyle/>
        <a:p>
          <a:endParaRPr lang="es-CO"/>
        </a:p>
      </dgm:t>
    </dgm:pt>
    <dgm:pt modelId="{8B57A993-BDF2-4FAF-B395-D0AE8971F7DD}" type="sibTrans" cxnId="{2268151E-9B37-4C30-B913-697DD313D160}">
      <dgm:prSet/>
      <dgm:spPr/>
      <dgm:t>
        <a:bodyPr/>
        <a:lstStyle/>
        <a:p>
          <a:endParaRPr lang="es-CO"/>
        </a:p>
      </dgm:t>
    </dgm:pt>
    <dgm:pt modelId="{50311CC4-7A80-4589-8E3E-AAF351F4B813}">
      <dgm:prSet phldrT="[Texto]"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Seguimiento y Retroalimentación</a:t>
          </a:r>
        </a:p>
      </dgm:t>
    </dgm:pt>
    <dgm:pt modelId="{48853FC9-0193-485B-9311-3ED828FA061D}" type="sibTrans" cxnId="{670F3C26-8E2D-4B73-BBE3-97452E554C4F}">
      <dgm:prSet/>
      <dgm:spPr/>
      <dgm:t>
        <a:bodyPr/>
        <a:lstStyle/>
        <a:p>
          <a:endParaRPr lang="es-CO"/>
        </a:p>
      </dgm:t>
    </dgm:pt>
    <dgm:pt modelId="{E4E0D25C-D493-460C-BFEC-F5E9A2BA7674}" type="parTrans" cxnId="{670F3C26-8E2D-4B73-BBE3-97452E554C4F}">
      <dgm:prSet/>
      <dgm:spPr/>
      <dgm:t>
        <a:bodyPr/>
        <a:lstStyle/>
        <a:p>
          <a:endParaRPr lang="es-CO"/>
        </a:p>
      </dgm:t>
    </dgm:pt>
    <dgm:pt modelId="{7ECB22C8-C296-462D-9FFF-15165716B52E}">
      <dgm:prSet custT="1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  <a:ln>
          <a:solidFill>
            <a:schemeClr val="accent1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es-CO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3.Fase de Evaluación</a:t>
          </a: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gm:t>
    </dgm:pt>
    <dgm:pt modelId="{49A82E44-0154-4E72-AD2C-AD01BBA92047}" type="sibTrans" cxnId="{2A263CE1-146B-4172-B9DC-FE581774EB2A}">
      <dgm:prSet/>
      <dgm:spPr/>
      <dgm:t>
        <a:bodyPr/>
        <a:lstStyle/>
        <a:p>
          <a:endParaRPr lang="es-CO"/>
        </a:p>
      </dgm:t>
    </dgm:pt>
    <dgm:pt modelId="{DABBEB3E-3BFC-4814-8B17-C0DBF473B280}" type="parTrans" cxnId="{2A263CE1-146B-4172-B9DC-FE581774EB2A}">
      <dgm:prSet/>
      <dgm:spPr/>
      <dgm:t>
        <a:bodyPr/>
        <a:lstStyle/>
        <a:p>
          <a:endParaRPr lang="es-CO"/>
        </a:p>
      </dgm:t>
    </dgm:pt>
    <dgm:pt modelId="{4DBE3D22-7042-46B5-B2E1-BB959F0ABF33}" type="pres">
      <dgm:prSet presAssocID="{BC25CF63-32E1-43BE-8E8E-60E6A9F13138}" presName="Name0" presStyleCnt="0">
        <dgm:presLayoutVars>
          <dgm:dir/>
          <dgm:resizeHandles val="exact"/>
        </dgm:presLayoutVars>
      </dgm:prSet>
      <dgm:spPr/>
    </dgm:pt>
    <dgm:pt modelId="{C0765D24-8F39-4DD1-8627-D05D1DEEAB64}" type="pres">
      <dgm:prSet presAssocID="{BC25CF63-32E1-43BE-8E8E-60E6A9F13138}" presName="bkgdShp" presStyleLbl="alignAccFollowNode1" presStyleIdx="0" presStyleCnt="1" custScaleX="100000" custLinFactNeighborY="0"/>
      <dgm:spPr/>
    </dgm:pt>
    <dgm:pt modelId="{23C43A6B-7FA3-43F7-B2DD-6B5D34444A8B}" type="pres">
      <dgm:prSet presAssocID="{BC25CF63-32E1-43BE-8E8E-60E6A9F13138}" presName="linComp" presStyleCnt="0"/>
      <dgm:spPr/>
    </dgm:pt>
    <dgm:pt modelId="{2C0BFB6A-4907-46D2-B21C-90531FE17D74}" type="pres">
      <dgm:prSet presAssocID="{EAD7AB95-FF51-40B9-8FCE-A8814593ABB2}" presName="compNode" presStyleCnt="0"/>
      <dgm:spPr/>
    </dgm:pt>
    <dgm:pt modelId="{866381DA-15BB-42BD-9035-00A852B40BFF}" type="pres">
      <dgm:prSet presAssocID="{EAD7AB95-FF51-40B9-8FCE-A8814593ABB2}" presName="node" presStyleLbl="node1" presStyleIdx="0" presStyleCnt="3" custScaleX="362638" custLinFactNeighborX="3830" custLinFactNeighborY="-673">
        <dgm:presLayoutVars>
          <dgm:bulletEnabled val="1"/>
        </dgm:presLayoutVars>
      </dgm:prSet>
      <dgm:spPr/>
    </dgm:pt>
    <dgm:pt modelId="{0C4A1664-0E1C-4595-AC63-54EF76117E22}" type="pres">
      <dgm:prSet presAssocID="{EAD7AB95-FF51-40B9-8FCE-A8814593ABB2}" presName="invisiNode" presStyleLbl="node1" presStyleIdx="0" presStyleCnt="3"/>
      <dgm:spPr/>
    </dgm:pt>
    <dgm:pt modelId="{37F6173D-A985-48B5-B725-C1BADEC9087C}" type="pres">
      <dgm:prSet presAssocID="{EAD7AB95-FF51-40B9-8FCE-A8814593ABB2}" presName="imagNode" presStyleLbl="fgImgPlace1" presStyleIdx="0" presStyleCnt="3" custScaleX="165244" custLinFactNeighborY="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B508D8C-4477-4AF6-A2A0-C78AA27682D0}" type="pres">
      <dgm:prSet presAssocID="{8B57A993-BDF2-4FAF-B395-D0AE8971F7DD}" presName="sibTrans" presStyleLbl="sibTrans2D1" presStyleIdx="0" presStyleCnt="0"/>
      <dgm:spPr/>
    </dgm:pt>
    <dgm:pt modelId="{4385E340-746D-4A64-8E1B-C91BD5F0EBA8}" type="pres">
      <dgm:prSet presAssocID="{50311CC4-7A80-4589-8E3E-AAF351F4B813}" presName="compNode" presStyleCnt="0"/>
      <dgm:spPr/>
    </dgm:pt>
    <dgm:pt modelId="{2F53C086-1049-4D04-AC9F-24D8C7380D2B}" type="pres">
      <dgm:prSet presAssocID="{50311CC4-7A80-4589-8E3E-AAF351F4B813}" presName="node" presStyleLbl="node1" presStyleIdx="1" presStyleCnt="3" custScaleX="390013" custLinFactNeighborX="3817" custLinFactNeighborY="908">
        <dgm:presLayoutVars>
          <dgm:bulletEnabled val="1"/>
        </dgm:presLayoutVars>
      </dgm:prSet>
      <dgm:spPr/>
    </dgm:pt>
    <dgm:pt modelId="{5143388A-A603-49BC-83A0-3C7044E29652}" type="pres">
      <dgm:prSet presAssocID="{50311CC4-7A80-4589-8E3E-AAF351F4B813}" presName="invisiNode" presStyleLbl="node1" presStyleIdx="1" presStyleCnt="3"/>
      <dgm:spPr/>
    </dgm:pt>
    <dgm:pt modelId="{708BDDE0-7BA8-4C1A-9578-AFB0BFD7EDE9}" type="pres">
      <dgm:prSet presAssocID="{50311CC4-7A80-4589-8E3E-AAF351F4B813}" presName="imagNode" presStyleLbl="fgImgPlace1" presStyleIdx="1" presStyleCnt="3" custScaleX="221321" custLinFactNeighborY="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6669D99-08F0-4BFF-B610-C23F79ED6C78}" type="pres">
      <dgm:prSet presAssocID="{48853FC9-0193-485B-9311-3ED828FA061D}" presName="sibTrans" presStyleLbl="sibTrans2D1" presStyleIdx="0" presStyleCnt="0"/>
      <dgm:spPr/>
    </dgm:pt>
    <dgm:pt modelId="{5225D8D7-F6DD-411E-BD64-E2384DD0B06B}" type="pres">
      <dgm:prSet presAssocID="{7ECB22C8-C296-462D-9FFF-15165716B52E}" presName="compNode" presStyleCnt="0"/>
      <dgm:spPr/>
    </dgm:pt>
    <dgm:pt modelId="{101DABE8-BAD9-42E3-A528-80726A36B53B}" type="pres">
      <dgm:prSet presAssocID="{7ECB22C8-C296-462D-9FFF-15165716B52E}" presName="node" presStyleLbl="node1" presStyleIdx="2" presStyleCnt="3" custScaleX="355342" custLinFactNeighborX="9544">
        <dgm:presLayoutVars>
          <dgm:bulletEnabled val="1"/>
        </dgm:presLayoutVars>
      </dgm:prSet>
      <dgm:spPr/>
    </dgm:pt>
    <dgm:pt modelId="{DEABEDF3-1D9E-4EAF-8F7E-8DA72A0DCEBA}" type="pres">
      <dgm:prSet presAssocID="{7ECB22C8-C296-462D-9FFF-15165716B52E}" presName="invisiNode" presStyleLbl="node1" presStyleIdx="2" presStyleCnt="3"/>
      <dgm:spPr/>
    </dgm:pt>
    <dgm:pt modelId="{30A27636-0B84-4642-9A32-49475DFD08BD}" type="pres">
      <dgm:prSet presAssocID="{7ECB22C8-C296-462D-9FFF-15165716B52E}" presName="imagNode" presStyleLbl="fgImgPlace1" presStyleIdx="2" presStyleCnt="3" custScaleX="15851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2268151E-9B37-4C30-B913-697DD313D160}" srcId="{BC25CF63-32E1-43BE-8E8E-60E6A9F13138}" destId="{EAD7AB95-FF51-40B9-8FCE-A8814593ABB2}" srcOrd="0" destOrd="0" parTransId="{B17AE738-ECB0-4CF3-8BB3-DE6E12C60E87}" sibTransId="{8B57A993-BDF2-4FAF-B395-D0AE8971F7DD}"/>
    <dgm:cxn modelId="{670F3C26-8E2D-4B73-BBE3-97452E554C4F}" srcId="{BC25CF63-32E1-43BE-8E8E-60E6A9F13138}" destId="{50311CC4-7A80-4589-8E3E-AAF351F4B813}" srcOrd="1" destOrd="0" parTransId="{E4E0D25C-D493-460C-BFEC-F5E9A2BA7674}" sibTransId="{48853FC9-0193-485B-9311-3ED828FA061D}"/>
    <dgm:cxn modelId="{AB79012B-6E76-4D03-8FED-0664488E5CC0}" type="presOf" srcId="{EAD7AB95-FF51-40B9-8FCE-A8814593ABB2}" destId="{866381DA-15BB-42BD-9035-00A852B40BFF}" srcOrd="0" destOrd="0" presId="urn:microsoft.com/office/officeart/2005/8/layout/pList2#1"/>
    <dgm:cxn modelId="{69A37562-C17A-47C3-8239-DDA323C4BCEB}" type="presOf" srcId="{48853FC9-0193-485B-9311-3ED828FA061D}" destId="{E6669D99-08F0-4BFF-B610-C23F79ED6C78}" srcOrd="0" destOrd="0" presId="urn:microsoft.com/office/officeart/2005/8/layout/pList2#1"/>
    <dgm:cxn modelId="{69A2C682-9527-47FA-8A9C-BA49A8D41914}" type="presOf" srcId="{7ECB22C8-C296-462D-9FFF-15165716B52E}" destId="{101DABE8-BAD9-42E3-A528-80726A36B53B}" srcOrd="0" destOrd="0" presId="urn:microsoft.com/office/officeart/2005/8/layout/pList2#1"/>
    <dgm:cxn modelId="{547DE4A0-22A7-4919-A4A8-7D27E057963B}" type="presOf" srcId="{BC25CF63-32E1-43BE-8E8E-60E6A9F13138}" destId="{4DBE3D22-7042-46B5-B2E1-BB959F0ABF33}" srcOrd="0" destOrd="0" presId="urn:microsoft.com/office/officeart/2005/8/layout/pList2#1"/>
    <dgm:cxn modelId="{890E59C8-D1F5-41F8-A0BD-07779F989F04}" type="presOf" srcId="{50311CC4-7A80-4589-8E3E-AAF351F4B813}" destId="{2F53C086-1049-4D04-AC9F-24D8C7380D2B}" srcOrd="0" destOrd="0" presId="urn:microsoft.com/office/officeart/2005/8/layout/pList2#1"/>
    <dgm:cxn modelId="{2A263CE1-146B-4172-B9DC-FE581774EB2A}" srcId="{BC25CF63-32E1-43BE-8E8E-60E6A9F13138}" destId="{7ECB22C8-C296-462D-9FFF-15165716B52E}" srcOrd="2" destOrd="0" parTransId="{DABBEB3E-3BFC-4814-8B17-C0DBF473B280}" sibTransId="{49A82E44-0154-4E72-AD2C-AD01BBA92047}"/>
    <dgm:cxn modelId="{ADB76FEA-08DE-470A-9137-2BFDFBF497AC}" type="presOf" srcId="{8B57A993-BDF2-4FAF-B395-D0AE8971F7DD}" destId="{9B508D8C-4477-4AF6-A2A0-C78AA27682D0}" srcOrd="0" destOrd="0" presId="urn:microsoft.com/office/officeart/2005/8/layout/pList2#1"/>
    <dgm:cxn modelId="{ED2C5C6D-E617-4376-A612-BF5207C6BAEF}" type="presParOf" srcId="{4DBE3D22-7042-46B5-B2E1-BB959F0ABF33}" destId="{C0765D24-8F39-4DD1-8627-D05D1DEEAB64}" srcOrd="0" destOrd="0" presId="urn:microsoft.com/office/officeart/2005/8/layout/pList2#1"/>
    <dgm:cxn modelId="{A557B817-1D1C-4DB5-98D3-15D6D2F6BA9C}" type="presParOf" srcId="{4DBE3D22-7042-46B5-B2E1-BB959F0ABF33}" destId="{23C43A6B-7FA3-43F7-B2DD-6B5D34444A8B}" srcOrd="1" destOrd="0" presId="urn:microsoft.com/office/officeart/2005/8/layout/pList2#1"/>
    <dgm:cxn modelId="{061F55C2-D549-4E25-B1A5-941766EEA422}" type="presParOf" srcId="{23C43A6B-7FA3-43F7-B2DD-6B5D34444A8B}" destId="{2C0BFB6A-4907-46D2-B21C-90531FE17D74}" srcOrd="0" destOrd="0" presId="urn:microsoft.com/office/officeart/2005/8/layout/pList2#1"/>
    <dgm:cxn modelId="{F18200B8-3EEC-4239-BA73-51AA173BADC6}" type="presParOf" srcId="{2C0BFB6A-4907-46D2-B21C-90531FE17D74}" destId="{866381DA-15BB-42BD-9035-00A852B40BFF}" srcOrd="0" destOrd="0" presId="urn:microsoft.com/office/officeart/2005/8/layout/pList2#1"/>
    <dgm:cxn modelId="{BF327F14-EEF7-4D3C-8765-483EEAF97DB0}" type="presParOf" srcId="{2C0BFB6A-4907-46D2-B21C-90531FE17D74}" destId="{0C4A1664-0E1C-4595-AC63-54EF76117E22}" srcOrd="1" destOrd="0" presId="urn:microsoft.com/office/officeart/2005/8/layout/pList2#1"/>
    <dgm:cxn modelId="{225CCF47-FB0B-48EE-A979-9C51F25B6FF3}" type="presParOf" srcId="{2C0BFB6A-4907-46D2-B21C-90531FE17D74}" destId="{37F6173D-A985-48B5-B725-C1BADEC9087C}" srcOrd="2" destOrd="0" presId="urn:microsoft.com/office/officeart/2005/8/layout/pList2#1"/>
    <dgm:cxn modelId="{AE5ECEFA-6EBF-4247-86FE-EA01B559F2C6}" type="presParOf" srcId="{23C43A6B-7FA3-43F7-B2DD-6B5D34444A8B}" destId="{9B508D8C-4477-4AF6-A2A0-C78AA27682D0}" srcOrd="1" destOrd="0" presId="urn:microsoft.com/office/officeart/2005/8/layout/pList2#1"/>
    <dgm:cxn modelId="{F1E596FD-D570-48AF-B0B5-AEE32276D39A}" type="presParOf" srcId="{23C43A6B-7FA3-43F7-B2DD-6B5D34444A8B}" destId="{4385E340-746D-4A64-8E1B-C91BD5F0EBA8}" srcOrd="2" destOrd="0" presId="urn:microsoft.com/office/officeart/2005/8/layout/pList2#1"/>
    <dgm:cxn modelId="{D64CAAAA-9157-4621-8B10-E565FCC8C929}" type="presParOf" srcId="{4385E340-746D-4A64-8E1B-C91BD5F0EBA8}" destId="{2F53C086-1049-4D04-AC9F-24D8C7380D2B}" srcOrd="0" destOrd="0" presId="urn:microsoft.com/office/officeart/2005/8/layout/pList2#1"/>
    <dgm:cxn modelId="{268EE7F5-BEA8-4083-BAB1-F59475EB220E}" type="presParOf" srcId="{4385E340-746D-4A64-8E1B-C91BD5F0EBA8}" destId="{5143388A-A603-49BC-83A0-3C7044E29652}" srcOrd="1" destOrd="0" presId="urn:microsoft.com/office/officeart/2005/8/layout/pList2#1"/>
    <dgm:cxn modelId="{625731EF-41F8-4C6A-A27A-EE30DBAA6174}" type="presParOf" srcId="{4385E340-746D-4A64-8E1B-C91BD5F0EBA8}" destId="{708BDDE0-7BA8-4C1A-9578-AFB0BFD7EDE9}" srcOrd="2" destOrd="0" presId="urn:microsoft.com/office/officeart/2005/8/layout/pList2#1"/>
    <dgm:cxn modelId="{8F29B25F-7423-47E2-AA3C-FE9CAF7BCB24}" type="presParOf" srcId="{23C43A6B-7FA3-43F7-B2DD-6B5D34444A8B}" destId="{E6669D99-08F0-4BFF-B610-C23F79ED6C78}" srcOrd="3" destOrd="0" presId="urn:microsoft.com/office/officeart/2005/8/layout/pList2#1"/>
    <dgm:cxn modelId="{4CB3EC7A-458B-4222-8CCB-728F24AC746D}" type="presParOf" srcId="{23C43A6B-7FA3-43F7-B2DD-6B5D34444A8B}" destId="{5225D8D7-F6DD-411E-BD64-E2384DD0B06B}" srcOrd="4" destOrd="0" presId="urn:microsoft.com/office/officeart/2005/8/layout/pList2#1"/>
    <dgm:cxn modelId="{5A2F1BE2-27E5-4876-83CD-609B5E5E04DE}" type="presParOf" srcId="{5225D8D7-F6DD-411E-BD64-E2384DD0B06B}" destId="{101DABE8-BAD9-42E3-A528-80726A36B53B}" srcOrd="0" destOrd="0" presId="urn:microsoft.com/office/officeart/2005/8/layout/pList2#1"/>
    <dgm:cxn modelId="{0D8C0D3B-BDF8-443D-8F0B-A61F497E4C53}" type="presParOf" srcId="{5225D8D7-F6DD-411E-BD64-E2384DD0B06B}" destId="{DEABEDF3-1D9E-4EAF-8F7E-8DA72A0DCEBA}" srcOrd="1" destOrd="0" presId="urn:microsoft.com/office/officeart/2005/8/layout/pList2#1"/>
    <dgm:cxn modelId="{26C404AB-FA81-4917-B16D-C77282B74837}" type="presParOf" srcId="{5225D8D7-F6DD-411E-BD64-E2384DD0B06B}" destId="{30A27636-0B84-4642-9A32-49475DFD08BD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r>
            <a:rPr lang="es-CO" sz="1600" b="1" dirty="0"/>
            <a:t>1. Fase de Formulación.</a:t>
          </a:r>
        </a:p>
        <a:p>
          <a:pPr rtl="0"/>
          <a:r>
            <a:rPr lang="es-CO" sz="1600" b="0" dirty="0"/>
            <a:t>4 meses siguientes</a:t>
          </a:r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r>
            <a:rPr lang="es-CO" sz="1600" b="1" dirty="0"/>
            <a:t>2. Fase de Seguimiento y Retroalimentación</a:t>
          </a:r>
        </a:p>
        <a:p>
          <a:pPr rtl="0"/>
          <a:r>
            <a:rPr lang="es-CO" sz="1600" b="0" dirty="0"/>
            <a:t>Julio de 2018</a:t>
          </a:r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r>
            <a:rPr lang="es-CO" sz="1600" b="1" dirty="0"/>
            <a:t>3. Fase de Evaluación</a:t>
          </a:r>
          <a:br>
            <a:rPr lang="es-CO" sz="1600" b="1" dirty="0"/>
          </a:br>
          <a:r>
            <a:rPr lang="es-CO" sz="1600" b="0" dirty="0"/>
            <a:t>A más tardar 14/2/2019</a:t>
          </a:r>
          <a:br>
            <a:rPr lang="es-CO" sz="1600" b="0" dirty="0"/>
          </a:br>
          <a:r>
            <a:rPr lang="es-CO" sz="1600" b="0" dirty="0"/>
            <a:t>A más tardar 28/2/2018 entrega a TH</a:t>
          </a:r>
          <a:r>
            <a:rPr lang="es-CO" sz="1600" b="1" dirty="0"/>
            <a:t>.</a:t>
          </a:r>
          <a:endParaRPr lang="es-CO" sz="16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Y="-3086"/>
      <dgm:spPr>
        <a:gradFill flip="none" rotWithShape="0">
          <a:gsLst>
            <a:gs pos="0">
              <a:schemeClr val="accent1">
                <a:tint val="4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81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8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8" custScaleY="89991" custLinFactX="31107" custLinFactNeighborX="100000" custLinFactNeighborY="-9184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8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8" custLinFactX="25114" custLinFactNeighborX="100000" custLinFactNeighborY="-9183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8" custScaleX="237061" custScaleY="77465" custLinFactX="-24106" custLinFactY="60095" custLinFactNeighborX="-10000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8" custLinFactX="36987" custLinFactNeighborX="100000" custLinFactNeighborY="16198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8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8" custLinFactX="9659" custLinFactNeighborX="100000" custLinFactNeighborY="-9184"/>
      <dgm:spPr>
        <a:solidFill>
          <a:srgbClr val="00B0F0"/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8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8" custLinFactX="85998" custLinFactNeighborX="100000" custLinFactNeighborY="-14687"/>
      <dgm:spPr>
        <a:solidFill>
          <a:srgbClr val="00B0F0"/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8" custScaleX="270487" custScaleY="61263" custLinFactX="-61288" custLinFactNeighborX="-100000" custLinFactNeighborY="-17295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8" custLinFactNeighborX="80505" custLinFactNeighborY="-53839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8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8" custLinFactNeighborX="30619" custLinFactNeighborY="-9183"/>
      <dgm:spPr>
        <a:solidFill>
          <a:srgbClr val="9966FF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8" custScaleX="345227" custScaleY="54267" custLinFactX="-16879" custLinFactNeighborX="-100000" custLinFactNeighborY="-11693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8" custLinFactX="-21353" custLinFactNeighborX="-100000" custLinFactNeighborY="-47021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</dgm:ptLst>
  <dgm:cxnLst>
    <dgm:cxn modelId="{C972FA05-08B0-4089-8EC3-7B621FB5E709}" type="presOf" srcId="{6DE5BFF3-2674-435E-B040-9B51324EBF3F}" destId="{10C5320D-B76E-4C79-AE5E-9F5063F0246A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8F709518-AAF8-4750-AE6D-27400AEB16A9}" type="presOf" srcId="{CD4CFA60-9219-4041-94F2-BE92C33557DA}" destId="{B62B66DD-F87A-4448-8B02-A4ABEFD985EE}" srcOrd="0" destOrd="0" presId="urn:microsoft.com/office/officeart/2005/8/layout/hProcess11"/>
    <dgm:cxn modelId="{12F55121-1FD3-458B-B420-45BDF8DC3E41}" type="presOf" srcId="{B9297C25-3152-4A6D-BE14-CFF0D64243F0}" destId="{00E4260B-D2C7-41F9-95CA-76CF210B4CFA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AFE9D663-5C84-45F9-9B81-25C3F17CD219}" type="presOf" srcId="{7DD0CE8D-8655-4B82-97D8-33BDE5A32D5B}" destId="{7D52A0E7-92A4-4B15-9C53-0CCD673BDA06}" srcOrd="0" destOrd="0" presId="urn:microsoft.com/office/officeart/2005/8/layout/hProcess11"/>
    <dgm:cxn modelId="{6D8C1C44-52F6-4F7C-A8F7-70564D7126F9}" type="presOf" srcId="{653C693A-AC97-4680-9C76-123C43D4BCC0}" destId="{3A0835A4-55F3-461F-86FF-BF67AF9D3A1C}" srcOrd="0" destOrd="0" presId="urn:microsoft.com/office/officeart/2005/8/layout/hProcess11"/>
    <dgm:cxn modelId="{338D5044-E059-4F3A-A8CB-FF35AF89398B}" type="presOf" srcId="{069BFF04-A31A-4A84-800E-21AF99319512}" destId="{19BAFA44-FFE3-4919-8FDD-55FAFAA4D750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5B13C98C-B4A6-40D2-AA60-D226D9FC4250}" type="presOf" srcId="{082DD96C-8DF8-443F-8174-CE68C5FCA893}" destId="{86DBC4EC-BFC7-4C0F-9C13-8FC95022019E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59FF13C6-981F-454E-BB34-910CF092C4D1}" type="presOf" srcId="{34074CBD-FDFD-46BD-9CED-C1A236472BEF}" destId="{1FACEBC8-D148-4E74-9B85-619151C79B18}" srcOrd="0" destOrd="0" presId="urn:microsoft.com/office/officeart/2005/8/layout/hProcess11"/>
    <dgm:cxn modelId="{34CD89E6-80BF-471B-81D0-CBB12DF7B94F}" type="presOf" srcId="{EACE8FC1-9264-4BB1-A4C3-9E8A27F8D62D}" destId="{F63220CC-A3F4-457B-8C69-43D863A0499D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F12A357A-F888-4DFA-92C6-1AEC13D0F1B5}" type="presParOf" srcId="{86DBC4EC-BFC7-4C0F-9C13-8FC95022019E}" destId="{FEA2C825-A23B-405B-AA8B-5981D2E63FAA}" srcOrd="0" destOrd="0" presId="urn:microsoft.com/office/officeart/2005/8/layout/hProcess11"/>
    <dgm:cxn modelId="{BE260067-4500-4896-AD5F-B457A8C3438B}" type="presParOf" srcId="{86DBC4EC-BFC7-4C0F-9C13-8FC95022019E}" destId="{43A948A8-50EC-4EA2-8714-3E14B564642E}" srcOrd="1" destOrd="0" presId="urn:microsoft.com/office/officeart/2005/8/layout/hProcess11"/>
    <dgm:cxn modelId="{2D111216-2960-42B0-800C-D0151B1F4D38}" type="presParOf" srcId="{43A948A8-50EC-4EA2-8714-3E14B564642E}" destId="{4F25E9DC-A292-4E77-9628-F87ED52E93D8}" srcOrd="0" destOrd="0" presId="urn:microsoft.com/office/officeart/2005/8/layout/hProcess11"/>
    <dgm:cxn modelId="{441CCAD1-7CAA-4DE0-8BC2-DB318045625C}" type="presParOf" srcId="{4F25E9DC-A292-4E77-9628-F87ED52E93D8}" destId="{7D52A0E7-92A4-4B15-9C53-0CCD673BDA06}" srcOrd="0" destOrd="0" presId="urn:microsoft.com/office/officeart/2005/8/layout/hProcess11"/>
    <dgm:cxn modelId="{2CB60348-B836-4B07-8A94-E97A0C2629A0}" type="presParOf" srcId="{4F25E9DC-A292-4E77-9628-F87ED52E93D8}" destId="{2BF29766-3010-4155-B5E5-F13AF6DB4230}" srcOrd="1" destOrd="0" presId="urn:microsoft.com/office/officeart/2005/8/layout/hProcess11"/>
    <dgm:cxn modelId="{70F621CE-8A9F-47EB-A98E-39A3D2DACD23}" type="presParOf" srcId="{4F25E9DC-A292-4E77-9628-F87ED52E93D8}" destId="{625E2F79-6440-4F94-ADBA-E1389FC6F69F}" srcOrd="2" destOrd="0" presId="urn:microsoft.com/office/officeart/2005/8/layout/hProcess11"/>
    <dgm:cxn modelId="{683C44B5-52E0-4ECA-9835-823A30E92691}" type="presParOf" srcId="{43A948A8-50EC-4EA2-8714-3E14B564642E}" destId="{2373A64E-DEDA-47CB-A736-8F890C0F5786}" srcOrd="1" destOrd="0" presId="urn:microsoft.com/office/officeart/2005/8/layout/hProcess11"/>
    <dgm:cxn modelId="{8AAFFBFD-F7BA-44E7-9145-CD43352EDDA2}" type="presParOf" srcId="{43A948A8-50EC-4EA2-8714-3E14B564642E}" destId="{4C638A7E-2F4C-4317-9652-91DF51B0B284}" srcOrd="2" destOrd="0" presId="urn:microsoft.com/office/officeart/2005/8/layout/hProcess11"/>
    <dgm:cxn modelId="{73787D84-084C-4061-8CB1-54A49B7E36A3}" type="presParOf" srcId="{4C638A7E-2F4C-4317-9652-91DF51B0B284}" destId="{3A0835A4-55F3-461F-86FF-BF67AF9D3A1C}" srcOrd="0" destOrd="0" presId="urn:microsoft.com/office/officeart/2005/8/layout/hProcess11"/>
    <dgm:cxn modelId="{F701E095-08EE-4266-8A32-C4D9359CE526}" type="presParOf" srcId="{4C638A7E-2F4C-4317-9652-91DF51B0B284}" destId="{057DFD3B-8814-4FF2-B61E-24C99E0B36BE}" srcOrd="1" destOrd="0" presId="urn:microsoft.com/office/officeart/2005/8/layout/hProcess11"/>
    <dgm:cxn modelId="{16D9E98F-BAF6-40A1-84E0-86FF9A795A2E}" type="presParOf" srcId="{4C638A7E-2F4C-4317-9652-91DF51B0B284}" destId="{7FB62F58-0E40-45DF-9CBB-AB9F988162D1}" srcOrd="2" destOrd="0" presId="urn:microsoft.com/office/officeart/2005/8/layout/hProcess11"/>
    <dgm:cxn modelId="{C5D051B0-1600-4056-B751-07856F467699}" type="presParOf" srcId="{43A948A8-50EC-4EA2-8714-3E14B564642E}" destId="{5C6C3C0E-82A3-4A28-8F5D-1A8006995EFD}" srcOrd="3" destOrd="0" presId="urn:microsoft.com/office/officeart/2005/8/layout/hProcess11"/>
    <dgm:cxn modelId="{79A2C38C-79FF-4B66-84ED-C037118539D0}" type="presParOf" srcId="{43A948A8-50EC-4EA2-8714-3E14B564642E}" destId="{7F1D7166-8CB1-4BF2-94CB-CAB9295481A2}" srcOrd="4" destOrd="0" presId="urn:microsoft.com/office/officeart/2005/8/layout/hProcess11"/>
    <dgm:cxn modelId="{41C669C7-FB3F-42A5-A65E-EF134761A2C6}" type="presParOf" srcId="{7F1D7166-8CB1-4BF2-94CB-CAB9295481A2}" destId="{10C5320D-B76E-4C79-AE5E-9F5063F0246A}" srcOrd="0" destOrd="0" presId="urn:microsoft.com/office/officeart/2005/8/layout/hProcess11"/>
    <dgm:cxn modelId="{6CA95035-221C-4ACC-A023-413AEDF836F0}" type="presParOf" srcId="{7F1D7166-8CB1-4BF2-94CB-CAB9295481A2}" destId="{7EA8D1D7-D44B-43FB-990C-8C37B39AED99}" srcOrd="1" destOrd="0" presId="urn:microsoft.com/office/officeart/2005/8/layout/hProcess11"/>
    <dgm:cxn modelId="{B851F652-5456-428D-B5C8-9A0F5787C6AD}" type="presParOf" srcId="{7F1D7166-8CB1-4BF2-94CB-CAB9295481A2}" destId="{A0B1B2B2-3B1A-44A1-8176-B80D76D0ABDD}" srcOrd="2" destOrd="0" presId="urn:microsoft.com/office/officeart/2005/8/layout/hProcess11"/>
    <dgm:cxn modelId="{1BD9202C-BA27-443A-AC3B-FB703F78E186}" type="presParOf" srcId="{43A948A8-50EC-4EA2-8714-3E14B564642E}" destId="{3E7E99CD-856F-447B-BB04-B73A4A53BA00}" srcOrd="5" destOrd="0" presId="urn:microsoft.com/office/officeart/2005/8/layout/hProcess11"/>
    <dgm:cxn modelId="{C409907A-EC64-4026-8010-84421469C93A}" type="presParOf" srcId="{43A948A8-50EC-4EA2-8714-3E14B564642E}" destId="{8242707A-AF09-443E-A129-703CD02D706B}" srcOrd="6" destOrd="0" presId="urn:microsoft.com/office/officeart/2005/8/layout/hProcess11"/>
    <dgm:cxn modelId="{7F34027F-7E24-4A56-A97A-3AFDA5C56B35}" type="presParOf" srcId="{8242707A-AF09-443E-A129-703CD02D706B}" destId="{19BAFA44-FFE3-4919-8FDD-55FAFAA4D750}" srcOrd="0" destOrd="0" presId="urn:microsoft.com/office/officeart/2005/8/layout/hProcess11"/>
    <dgm:cxn modelId="{1F3718D7-BA77-402E-BC07-AFE42E82838F}" type="presParOf" srcId="{8242707A-AF09-443E-A129-703CD02D706B}" destId="{3FA7EF19-C204-4950-8F08-801B842018F0}" srcOrd="1" destOrd="0" presId="urn:microsoft.com/office/officeart/2005/8/layout/hProcess11"/>
    <dgm:cxn modelId="{44B97607-A766-49FF-ABCF-CAEB813C7EFA}" type="presParOf" srcId="{8242707A-AF09-443E-A129-703CD02D706B}" destId="{8F0AC921-3598-4607-9051-A6301D68B508}" srcOrd="2" destOrd="0" presId="urn:microsoft.com/office/officeart/2005/8/layout/hProcess11"/>
    <dgm:cxn modelId="{4BA322BB-2362-4B58-8195-A570B58CDBD9}" type="presParOf" srcId="{43A948A8-50EC-4EA2-8714-3E14B564642E}" destId="{175EF78B-801B-4389-842F-BF01D1DBEEAA}" srcOrd="7" destOrd="0" presId="urn:microsoft.com/office/officeart/2005/8/layout/hProcess11"/>
    <dgm:cxn modelId="{90805396-C3A1-46C2-91FC-EBD8885A3795}" type="presParOf" srcId="{43A948A8-50EC-4EA2-8714-3E14B564642E}" destId="{52D9AC21-B921-4B23-A3AC-F5FA8021ABE8}" srcOrd="8" destOrd="0" presId="urn:microsoft.com/office/officeart/2005/8/layout/hProcess11"/>
    <dgm:cxn modelId="{44F845A8-9F20-468F-AEBC-921B759DF575}" type="presParOf" srcId="{52D9AC21-B921-4B23-A3AC-F5FA8021ABE8}" destId="{F63220CC-A3F4-457B-8C69-43D863A0499D}" srcOrd="0" destOrd="0" presId="urn:microsoft.com/office/officeart/2005/8/layout/hProcess11"/>
    <dgm:cxn modelId="{1B8C8020-DE42-4471-A816-7498C4A7492F}" type="presParOf" srcId="{52D9AC21-B921-4B23-A3AC-F5FA8021ABE8}" destId="{EC061692-3799-4B18-90DC-99F0F90D859A}" srcOrd="1" destOrd="0" presId="urn:microsoft.com/office/officeart/2005/8/layout/hProcess11"/>
    <dgm:cxn modelId="{9C615816-C02F-4038-B5D6-5843857AC25A}" type="presParOf" srcId="{52D9AC21-B921-4B23-A3AC-F5FA8021ABE8}" destId="{D3FC5E49-A7AE-4CE2-9F80-21C618BF61B0}" srcOrd="2" destOrd="0" presId="urn:microsoft.com/office/officeart/2005/8/layout/hProcess11"/>
    <dgm:cxn modelId="{1BCBE466-D7FD-479C-8164-B220F3B0FD85}" type="presParOf" srcId="{43A948A8-50EC-4EA2-8714-3E14B564642E}" destId="{A6AE665A-1FAD-420A-89F0-1B13910EA7A9}" srcOrd="9" destOrd="0" presId="urn:microsoft.com/office/officeart/2005/8/layout/hProcess11"/>
    <dgm:cxn modelId="{67DFA5F5-2835-4309-A102-60AB49F4E3D7}" type="presParOf" srcId="{43A948A8-50EC-4EA2-8714-3E14B564642E}" destId="{528B9F94-E804-40CB-A45A-B5D2B17E1C92}" srcOrd="10" destOrd="0" presId="urn:microsoft.com/office/officeart/2005/8/layout/hProcess11"/>
    <dgm:cxn modelId="{1D9698BB-033A-4B94-BFDA-DA1B7221ABFB}" type="presParOf" srcId="{528B9F94-E804-40CB-A45A-B5D2B17E1C92}" destId="{00E4260B-D2C7-41F9-95CA-76CF210B4CFA}" srcOrd="0" destOrd="0" presId="urn:microsoft.com/office/officeart/2005/8/layout/hProcess11"/>
    <dgm:cxn modelId="{459D0CDD-4F4F-4CC3-82E2-9E2CD1255412}" type="presParOf" srcId="{528B9F94-E804-40CB-A45A-B5D2B17E1C92}" destId="{2EC43153-878B-468A-A54D-325197E23D71}" srcOrd="1" destOrd="0" presId="urn:microsoft.com/office/officeart/2005/8/layout/hProcess11"/>
    <dgm:cxn modelId="{FB618353-4F68-473D-8723-2BB3692AED2E}" type="presParOf" srcId="{528B9F94-E804-40CB-A45A-B5D2B17E1C92}" destId="{07F09D20-6EE3-49DF-94E6-E194D9ADA4F4}" srcOrd="2" destOrd="0" presId="urn:microsoft.com/office/officeart/2005/8/layout/hProcess11"/>
    <dgm:cxn modelId="{3E78B53A-301F-41A2-BD85-F576F6C918B9}" type="presParOf" srcId="{43A948A8-50EC-4EA2-8714-3E14B564642E}" destId="{3B36CB5D-07B1-43F9-B625-FFDE1287D4A6}" srcOrd="11" destOrd="0" presId="urn:microsoft.com/office/officeart/2005/8/layout/hProcess11"/>
    <dgm:cxn modelId="{7B9C41A4-972D-4A78-91AC-BF4857145D18}" type="presParOf" srcId="{43A948A8-50EC-4EA2-8714-3E14B564642E}" destId="{65511B65-D7C5-49A1-BBE9-81893CCBE444}" srcOrd="12" destOrd="0" presId="urn:microsoft.com/office/officeart/2005/8/layout/hProcess11"/>
    <dgm:cxn modelId="{6306D73A-11EC-4B1F-B526-F57D1930F6FD}" type="presParOf" srcId="{65511B65-D7C5-49A1-BBE9-81893CCBE444}" destId="{B62B66DD-F87A-4448-8B02-A4ABEFD985EE}" srcOrd="0" destOrd="0" presId="urn:microsoft.com/office/officeart/2005/8/layout/hProcess11"/>
    <dgm:cxn modelId="{B97D3677-936E-405C-B6A9-EED989F07AC6}" type="presParOf" srcId="{65511B65-D7C5-49A1-BBE9-81893CCBE444}" destId="{2D1E54E0-4343-4B09-92E2-C826E07D6180}" srcOrd="1" destOrd="0" presId="urn:microsoft.com/office/officeart/2005/8/layout/hProcess11"/>
    <dgm:cxn modelId="{F8186D0E-159C-463F-B53A-F6BC81EE4EA9}" type="presParOf" srcId="{65511B65-D7C5-49A1-BBE9-81893CCBE444}" destId="{60EC3F93-76BF-47E7-8BEE-83CC707FFC38}" srcOrd="2" destOrd="0" presId="urn:microsoft.com/office/officeart/2005/8/layout/hProcess11"/>
    <dgm:cxn modelId="{37591723-B777-485B-991E-C24C4F7E3BCA}" type="presParOf" srcId="{43A948A8-50EC-4EA2-8714-3E14B564642E}" destId="{B4D88153-526B-4753-9FF7-4DAB697A2C56}" srcOrd="13" destOrd="0" presId="urn:microsoft.com/office/officeart/2005/8/layout/hProcess11"/>
    <dgm:cxn modelId="{47F259F7-D8C0-46D6-A636-92429B15760B}" type="presParOf" srcId="{43A948A8-50EC-4EA2-8714-3E14B564642E}" destId="{2ECD7857-23D4-45F1-8D74-26A9D4ED339D}" srcOrd="14" destOrd="0" presId="urn:microsoft.com/office/officeart/2005/8/layout/hProcess11"/>
    <dgm:cxn modelId="{85B16BF5-ABEA-46DC-8E3F-7A48B09E0B0F}" type="presParOf" srcId="{2ECD7857-23D4-45F1-8D74-26A9D4ED339D}" destId="{1FACEBC8-D148-4E74-9B85-619151C79B18}" srcOrd="0" destOrd="0" presId="urn:microsoft.com/office/officeart/2005/8/layout/hProcess11"/>
    <dgm:cxn modelId="{1D68A779-A0ED-4695-A13C-9A7333C7BD54}" type="presParOf" srcId="{2ECD7857-23D4-45F1-8D74-26A9D4ED339D}" destId="{DC7F2725-2EB7-427D-81B9-0ACD58059A17}" srcOrd="1" destOrd="0" presId="urn:microsoft.com/office/officeart/2005/8/layout/hProcess11"/>
    <dgm:cxn modelId="{C0552314-994E-4CF8-9407-B99976CE8F24}" type="presParOf" srcId="{2ECD7857-23D4-45F1-8D74-26A9D4ED339D}" destId="{5D9C1770-85D7-4B68-8ED5-9CEC744290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endParaRPr lang="es-CO" sz="1600" b="1" dirty="0"/>
        </a:p>
        <a:p>
          <a:pPr rtl="0"/>
          <a:r>
            <a:rPr lang="es-CO" sz="1600" b="1" dirty="0"/>
            <a:t>1. Fase de Formulación.                                 </a:t>
          </a:r>
          <a:r>
            <a:rPr lang="es-CO" sz="1600" b="0" dirty="0"/>
            <a:t>4 meses siguientes</a:t>
          </a:r>
        </a:p>
        <a:p>
          <a:pPr rtl="0"/>
          <a:r>
            <a:rPr lang="es-CO" sz="1600" b="0" dirty="0"/>
            <a:t>A más tardar 28/2/2019</a:t>
          </a:r>
          <a:br>
            <a:rPr lang="es-CO" sz="1600" b="0" dirty="0"/>
          </a:br>
          <a:r>
            <a:rPr lang="es-CO" sz="1600" b="0" dirty="0"/>
            <a:t>A más tardar 28/2/2019 entrega a TH. </a:t>
          </a:r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r>
            <a:rPr lang="es-CO" sz="1600" b="1" dirty="0"/>
            <a:t>2. Fase de Seguimiento y Retroalimentación. </a:t>
          </a:r>
          <a:r>
            <a:rPr lang="es-CO" sz="1600" b="0" dirty="0"/>
            <a:t>Julio de 2019</a:t>
          </a:r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r>
            <a:rPr lang="es-CO" sz="1600" b="1" dirty="0"/>
            <a:t>3. Fase de Evaluación.</a:t>
          </a:r>
        </a:p>
        <a:p>
          <a:pPr rtl="0"/>
          <a:r>
            <a:rPr lang="es-CO" sz="1600" b="0" dirty="0"/>
            <a:t>3 meses siguientes</a:t>
          </a:r>
          <a:br>
            <a:rPr lang="es-CO" sz="1600" b="0" dirty="0"/>
          </a:br>
          <a:r>
            <a:rPr lang="es-CO" sz="1600" b="0" dirty="0"/>
            <a:t>Año 2020</a:t>
          </a:r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Y="-3086"/>
      <dgm:spPr>
        <a:gradFill flip="none" rotWithShape="0">
          <a:gsLst>
            <a:gs pos="0">
              <a:schemeClr val="accent1">
                <a:tint val="4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81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8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8" custScaleY="89991" custLinFactX="31107" custLinFactNeighborX="100000" custLinFactNeighborY="-9184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8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8" custLinFactX="25114" custLinFactNeighborX="100000" custLinFactNeighborY="-9183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8" custScaleX="561942" custScaleY="77465" custLinFactX="-24106" custLinFactY="60095" custLinFactNeighborX="-10000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8" custLinFactX="36987" custLinFactNeighborX="100000" custLinFactNeighborY="16198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8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8" custLinFactX="9659" custLinFactNeighborX="100000" custLinFactNeighborY="-9184"/>
      <dgm:spPr>
        <a:solidFill>
          <a:srgbClr val="00B0F0"/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8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8" custLinFactX="85998" custLinFactNeighborX="100000" custLinFactNeighborY="-14687"/>
      <dgm:spPr>
        <a:solidFill>
          <a:srgbClr val="00B0F0"/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8" custScaleX="383403" custScaleY="61263" custLinFactX="-61288" custLinFactNeighborX="-100000" custLinFactNeighborY="-17295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8" custLinFactNeighborX="80505" custLinFactNeighborY="-53839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8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8" custLinFactNeighborX="30619" custLinFactNeighborY="-9183"/>
      <dgm:spPr>
        <a:solidFill>
          <a:srgbClr val="9966FF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8" custScaleX="345227" custScaleY="54267" custLinFactX="-16879" custLinFactNeighborX="-100000" custLinFactNeighborY="-11693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8" custLinFactX="-21353" custLinFactNeighborX="-100000" custLinFactNeighborY="-47021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</dgm:ptLst>
  <dgm:cxnLst>
    <dgm:cxn modelId="{B4D91607-0C38-4F3E-8928-C9622C15D3B1}" type="presOf" srcId="{EACE8FC1-9264-4BB1-A4C3-9E8A27F8D62D}" destId="{F63220CC-A3F4-457B-8C69-43D863A0499D}" srcOrd="0" destOrd="0" presId="urn:microsoft.com/office/officeart/2005/8/layout/hProcess11"/>
    <dgm:cxn modelId="{060B0F09-0870-45BF-B447-2557DAE6FFC7}" type="presOf" srcId="{653C693A-AC97-4680-9C76-123C43D4BCC0}" destId="{3A0835A4-55F3-461F-86FF-BF67AF9D3A1C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F804ED17-70CB-46F9-A059-253B7A4A33DA}" type="presOf" srcId="{B9297C25-3152-4A6D-BE14-CFF0D64243F0}" destId="{00E4260B-D2C7-41F9-95CA-76CF210B4CFA}" srcOrd="0" destOrd="0" presId="urn:microsoft.com/office/officeart/2005/8/layout/hProcess11"/>
    <dgm:cxn modelId="{8C7FF729-F483-4D9B-8F9B-634FCD0062AD}" type="presOf" srcId="{CD4CFA60-9219-4041-94F2-BE92C33557DA}" destId="{B62B66DD-F87A-4448-8B02-A4ABEFD985EE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2017AD7F-F1D6-4F9A-912D-8980EB6430B5}" type="presOf" srcId="{069BFF04-A31A-4A84-800E-21AF99319512}" destId="{19BAFA44-FFE3-4919-8FDD-55FAFAA4D750}" srcOrd="0" destOrd="0" presId="urn:microsoft.com/office/officeart/2005/8/layout/hProcess11"/>
    <dgm:cxn modelId="{A8812390-8C37-4242-B171-1301B3DCA931}" type="presOf" srcId="{34074CBD-FDFD-46BD-9CED-C1A236472BEF}" destId="{1FACEBC8-D148-4E74-9B85-619151C79B18}" srcOrd="0" destOrd="0" presId="urn:microsoft.com/office/officeart/2005/8/layout/hProcess11"/>
    <dgm:cxn modelId="{4F66F7A4-3553-4E9C-A250-1F26A9A83BDD}" type="presOf" srcId="{082DD96C-8DF8-443F-8174-CE68C5FCA893}" destId="{86DBC4EC-BFC7-4C0F-9C13-8FC95022019E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C6AA0DD0-EC0F-4FE9-BEA4-06E50F6268D3}" type="presOf" srcId="{7DD0CE8D-8655-4B82-97D8-33BDE5A32D5B}" destId="{7D52A0E7-92A4-4B15-9C53-0CCD673BDA06}" srcOrd="0" destOrd="0" presId="urn:microsoft.com/office/officeart/2005/8/layout/hProcess11"/>
    <dgm:cxn modelId="{7BCF87F0-4C9E-4CCC-9265-A01424C46278}" type="presOf" srcId="{6DE5BFF3-2674-435E-B040-9B51324EBF3F}" destId="{10C5320D-B76E-4C79-AE5E-9F5063F0246A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CA505150-DC4A-411C-9A86-CC88DD794752}" type="presParOf" srcId="{86DBC4EC-BFC7-4C0F-9C13-8FC95022019E}" destId="{FEA2C825-A23B-405B-AA8B-5981D2E63FAA}" srcOrd="0" destOrd="0" presId="urn:microsoft.com/office/officeart/2005/8/layout/hProcess11"/>
    <dgm:cxn modelId="{8C730DE6-9DC4-4823-8342-1D9A434EC639}" type="presParOf" srcId="{86DBC4EC-BFC7-4C0F-9C13-8FC95022019E}" destId="{43A948A8-50EC-4EA2-8714-3E14B564642E}" srcOrd="1" destOrd="0" presId="urn:microsoft.com/office/officeart/2005/8/layout/hProcess11"/>
    <dgm:cxn modelId="{00F4A888-1848-43B9-B967-DADD1148C315}" type="presParOf" srcId="{43A948A8-50EC-4EA2-8714-3E14B564642E}" destId="{4F25E9DC-A292-4E77-9628-F87ED52E93D8}" srcOrd="0" destOrd="0" presId="urn:microsoft.com/office/officeart/2005/8/layout/hProcess11"/>
    <dgm:cxn modelId="{F62F471F-DC1A-496E-95C8-6E9ABE207EAE}" type="presParOf" srcId="{4F25E9DC-A292-4E77-9628-F87ED52E93D8}" destId="{7D52A0E7-92A4-4B15-9C53-0CCD673BDA06}" srcOrd="0" destOrd="0" presId="urn:microsoft.com/office/officeart/2005/8/layout/hProcess11"/>
    <dgm:cxn modelId="{985F39BB-ED9D-44C4-A350-8ED1DDB3A814}" type="presParOf" srcId="{4F25E9DC-A292-4E77-9628-F87ED52E93D8}" destId="{2BF29766-3010-4155-B5E5-F13AF6DB4230}" srcOrd="1" destOrd="0" presId="urn:microsoft.com/office/officeart/2005/8/layout/hProcess11"/>
    <dgm:cxn modelId="{D9322DA0-B405-45D5-8CB5-C00C8FBE97AF}" type="presParOf" srcId="{4F25E9DC-A292-4E77-9628-F87ED52E93D8}" destId="{625E2F79-6440-4F94-ADBA-E1389FC6F69F}" srcOrd="2" destOrd="0" presId="urn:microsoft.com/office/officeart/2005/8/layout/hProcess11"/>
    <dgm:cxn modelId="{FB9808F2-79B7-4E75-86F9-DC71D923B8CE}" type="presParOf" srcId="{43A948A8-50EC-4EA2-8714-3E14B564642E}" destId="{2373A64E-DEDA-47CB-A736-8F890C0F5786}" srcOrd="1" destOrd="0" presId="urn:microsoft.com/office/officeart/2005/8/layout/hProcess11"/>
    <dgm:cxn modelId="{C460FCF7-3272-4372-93BA-368F8AF1F198}" type="presParOf" srcId="{43A948A8-50EC-4EA2-8714-3E14B564642E}" destId="{4C638A7E-2F4C-4317-9652-91DF51B0B284}" srcOrd="2" destOrd="0" presId="urn:microsoft.com/office/officeart/2005/8/layout/hProcess11"/>
    <dgm:cxn modelId="{8EDC92F5-C991-4DFE-A02B-807B3BFFA0B5}" type="presParOf" srcId="{4C638A7E-2F4C-4317-9652-91DF51B0B284}" destId="{3A0835A4-55F3-461F-86FF-BF67AF9D3A1C}" srcOrd="0" destOrd="0" presId="urn:microsoft.com/office/officeart/2005/8/layout/hProcess11"/>
    <dgm:cxn modelId="{49349C9B-B6C5-48B4-8EEE-AD4CA800738A}" type="presParOf" srcId="{4C638A7E-2F4C-4317-9652-91DF51B0B284}" destId="{057DFD3B-8814-4FF2-B61E-24C99E0B36BE}" srcOrd="1" destOrd="0" presId="urn:microsoft.com/office/officeart/2005/8/layout/hProcess11"/>
    <dgm:cxn modelId="{9AFD6CAC-4FEC-4046-9467-BB67FECF12C3}" type="presParOf" srcId="{4C638A7E-2F4C-4317-9652-91DF51B0B284}" destId="{7FB62F58-0E40-45DF-9CBB-AB9F988162D1}" srcOrd="2" destOrd="0" presId="urn:microsoft.com/office/officeart/2005/8/layout/hProcess11"/>
    <dgm:cxn modelId="{629224B0-49D5-4EED-B6AF-A01F30D87DDC}" type="presParOf" srcId="{43A948A8-50EC-4EA2-8714-3E14B564642E}" destId="{5C6C3C0E-82A3-4A28-8F5D-1A8006995EFD}" srcOrd="3" destOrd="0" presId="urn:microsoft.com/office/officeart/2005/8/layout/hProcess11"/>
    <dgm:cxn modelId="{1022A014-4FFB-4081-B792-B55A7E439CF6}" type="presParOf" srcId="{43A948A8-50EC-4EA2-8714-3E14B564642E}" destId="{7F1D7166-8CB1-4BF2-94CB-CAB9295481A2}" srcOrd="4" destOrd="0" presId="urn:microsoft.com/office/officeart/2005/8/layout/hProcess11"/>
    <dgm:cxn modelId="{BD314A38-A6EC-4FFB-971B-EFF75F60E758}" type="presParOf" srcId="{7F1D7166-8CB1-4BF2-94CB-CAB9295481A2}" destId="{10C5320D-B76E-4C79-AE5E-9F5063F0246A}" srcOrd="0" destOrd="0" presId="urn:microsoft.com/office/officeart/2005/8/layout/hProcess11"/>
    <dgm:cxn modelId="{7D9C0B6B-A73E-437D-BD02-A88A7EC19EA8}" type="presParOf" srcId="{7F1D7166-8CB1-4BF2-94CB-CAB9295481A2}" destId="{7EA8D1D7-D44B-43FB-990C-8C37B39AED99}" srcOrd="1" destOrd="0" presId="urn:microsoft.com/office/officeart/2005/8/layout/hProcess11"/>
    <dgm:cxn modelId="{E8EBC2A7-4533-4306-8277-B02502B03BD4}" type="presParOf" srcId="{7F1D7166-8CB1-4BF2-94CB-CAB9295481A2}" destId="{A0B1B2B2-3B1A-44A1-8176-B80D76D0ABDD}" srcOrd="2" destOrd="0" presId="urn:microsoft.com/office/officeart/2005/8/layout/hProcess11"/>
    <dgm:cxn modelId="{9F9A77B5-D520-4951-B49D-05571E9C8075}" type="presParOf" srcId="{43A948A8-50EC-4EA2-8714-3E14B564642E}" destId="{3E7E99CD-856F-447B-BB04-B73A4A53BA00}" srcOrd="5" destOrd="0" presId="urn:microsoft.com/office/officeart/2005/8/layout/hProcess11"/>
    <dgm:cxn modelId="{B05A4E88-3A1B-4323-A325-2025F26D6A15}" type="presParOf" srcId="{43A948A8-50EC-4EA2-8714-3E14B564642E}" destId="{8242707A-AF09-443E-A129-703CD02D706B}" srcOrd="6" destOrd="0" presId="urn:microsoft.com/office/officeart/2005/8/layout/hProcess11"/>
    <dgm:cxn modelId="{906A785F-E966-43C8-86D8-27C631EBAB6E}" type="presParOf" srcId="{8242707A-AF09-443E-A129-703CD02D706B}" destId="{19BAFA44-FFE3-4919-8FDD-55FAFAA4D750}" srcOrd="0" destOrd="0" presId="urn:microsoft.com/office/officeart/2005/8/layout/hProcess11"/>
    <dgm:cxn modelId="{61929187-86DE-4D75-9344-A5D236DABF74}" type="presParOf" srcId="{8242707A-AF09-443E-A129-703CD02D706B}" destId="{3FA7EF19-C204-4950-8F08-801B842018F0}" srcOrd="1" destOrd="0" presId="urn:microsoft.com/office/officeart/2005/8/layout/hProcess11"/>
    <dgm:cxn modelId="{29604784-B6FD-4A80-9BFA-BB46A4F5DACE}" type="presParOf" srcId="{8242707A-AF09-443E-A129-703CD02D706B}" destId="{8F0AC921-3598-4607-9051-A6301D68B508}" srcOrd="2" destOrd="0" presId="urn:microsoft.com/office/officeart/2005/8/layout/hProcess11"/>
    <dgm:cxn modelId="{145B4E97-012E-40A1-B84D-D04CA761142F}" type="presParOf" srcId="{43A948A8-50EC-4EA2-8714-3E14B564642E}" destId="{175EF78B-801B-4389-842F-BF01D1DBEEAA}" srcOrd="7" destOrd="0" presId="urn:microsoft.com/office/officeart/2005/8/layout/hProcess11"/>
    <dgm:cxn modelId="{AC428515-31CF-4940-B442-9B5F65CE74C7}" type="presParOf" srcId="{43A948A8-50EC-4EA2-8714-3E14B564642E}" destId="{52D9AC21-B921-4B23-A3AC-F5FA8021ABE8}" srcOrd="8" destOrd="0" presId="urn:microsoft.com/office/officeart/2005/8/layout/hProcess11"/>
    <dgm:cxn modelId="{99F8ACAB-EDFA-431A-9F0D-7A0F230AEAD9}" type="presParOf" srcId="{52D9AC21-B921-4B23-A3AC-F5FA8021ABE8}" destId="{F63220CC-A3F4-457B-8C69-43D863A0499D}" srcOrd="0" destOrd="0" presId="urn:microsoft.com/office/officeart/2005/8/layout/hProcess11"/>
    <dgm:cxn modelId="{6495616B-E4C9-4693-9889-211996C09F4F}" type="presParOf" srcId="{52D9AC21-B921-4B23-A3AC-F5FA8021ABE8}" destId="{EC061692-3799-4B18-90DC-99F0F90D859A}" srcOrd="1" destOrd="0" presId="urn:microsoft.com/office/officeart/2005/8/layout/hProcess11"/>
    <dgm:cxn modelId="{B0B1BA23-A3D9-47B8-ABA4-460372EB1418}" type="presParOf" srcId="{52D9AC21-B921-4B23-A3AC-F5FA8021ABE8}" destId="{D3FC5E49-A7AE-4CE2-9F80-21C618BF61B0}" srcOrd="2" destOrd="0" presId="urn:microsoft.com/office/officeart/2005/8/layout/hProcess11"/>
    <dgm:cxn modelId="{5F8792E7-77E1-4BC1-A227-14AA78508B51}" type="presParOf" srcId="{43A948A8-50EC-4EA2-8714-3E14B564642E}" destId="{A6AE665A-1FAD-420A-89F0-1B13910EA7A9}" srcOrd="9" destOrd="0" presId="urn:microsoft.com/office/officeart/2005/8/layout/hProcess11"/>
    <dgm:cxn modelId="{6D689F97-049C-4736-A0BF-BEA205EC1380}" type="presParOf" srcId="{43A948A8-50EC-4EA2-8714-3E14B564642E}" destId="{528B9F94-E804-40CB-A45A-B5D2B17E1C92}" srcOrd="10" destOrd="0" presId="urn:microsoft.com/office/officeart/2005/8/layout/hProcess11"/>
    <dgm:cxn modelId="{C7F0632F-A509-4B60-A98C-0DB68455889D}" type="presParOf" srcId="{528B9F94-E804-40CB-A45A-B5D2B17E1C92}" destId="{00E4260B-D2C7-41F9-95CA-76CF210B4CFA}" srcOrd="0" destOrd="0" presId="urn:microsoft.com/office/officeart/2005/8/layout/hProcess11"/>
    <dgm:cxn modelId="{B31EFCAF-41D9-4E00-8CD7-6CBF140D13B9}" type="presParOf" srcId="{528B9F94-E804-40CB-A45A-B5D2B17E1C92}" destId="{2EC43153-878B-468A-A54D-325197E23D71}" srcOrd="1" destOrd="0" presId="urn:microsoft.com/office/officeart/2005/8/layout/hProcess11"/>
    <dgm:cxn modelId="{D4460074-5B85-4533-B14A-2BC393918FDD}" type="presParOf" srcId="{528B9F94-E804-40CB-A45A-B5D2B17E1C92}" destId="{07F09D20-6EE3-49DF-94E6-E194D9ADA4F4}" srcOrd="2" destOrd="0" presId="urn:microsoft.com/office/officeart/2005/8/layout/hProcess11"/>
    <dgm:cxn modelId="{76F95822-C922-48D2-931F-597C635C646A}" type="presParOf" srcId="{43A948A8-50EC-4EA2-8714-3E14B564642E}" destId="{3B36CB5D-07B1-43F9-B625-FFDE1287D4A6}" srcOrd="11" destOrd="0" presId="urn:microsoft.com/office/officeart/2005/8/layout/hProcess11"/>
    <dgm:cxn modelId="{30C724BA-129C-4E02-940E-04958680F624}" type="presParOf" srcId="{43A948A8-50EC-4EA2-8714-3E14B564642E}" destId="{65511B65-D7C5-49A1-BBE9-81893CCBE444}" srcOrd="12" destOrd="0" presId="urn:microsoft.com/office/officeart/2005/8/layout/hProcess11"/>
    <dgm:cxn modelId="{AE2CC1FA-6B19-442F-AD2B-56FE0A3ABD34}" type="presParOf" srcId="{65511B65-D7C5-49A1-BBE9-81893CCBE444}" destId="{B62B66DD-F87A-4448-8B02-A4ABEFD985EE}" srcOrd="0" destOrd="0" presId="urn:microsoft.com/office/officeart/2005/8/layout/hProcess11"/>
    <dgm:cxn modelId="{3D392322-F9B0-44B5-A6B9-03E71A15B712}" type="presParOf" srcId="{65511B65-D7C5-49A1-BBE9-81893CCBE444}" destId="{2D1E54E0-4343-4B09-92E2-C826E07D6180}" srcOrd="1" destOrd="0" presId="urn:microsoft.com/office/officeart/2005/8/layout/hProcess11"/>
    <dgm:cxn modelId="{466EEECA-1F96-42D2-9205-E4A1CC9B7D3B}" type="presParOf" srcId="{65511B65-D7C5-49A1-BBE9-81893CCBE444}" destId="{60EC3F93-76BF-47E7-8BEE-83CC707FFC38}" srcOrd="2" destOrd="0" presId="urn:microsoft.com/office/officeart/2005/8/layout/hProcess11"/>
    <dgm:cxn modelId="{84EE9866-B87C-48E3-95E5-197A65BB86B0}" type="presParOf" srcId="{43A948A8-50EC-4EA2-8714-3E14B564642E}" destId="{B4D88153-526B-4753-9FF7-4DAB697A2C56}" srcOrd="13" destOrd="0" presId="urn:microsoft.com/office/officeart/2005/8/layout/hProcess11"/>
    <dgm:cxn modelId="{C55E7811-787A-4632-82FC-1079C53DE75D}" type="presParOf" srcId="{43A948A8-50EC-4EA2-8714-3E14B564642E}" destId="{2ECD7857-23D4-45F1-8D74-26A9D4ED339D}" srcOrd="14" destOrd="0" presId="urn:microsoft.com/office/officeart/2005/8/layout/hProcess11"/>
    <dgm:cxn modelId="{C41C4A3C-FD3B-4078-B6AD-C5312CEDD2CE}" type="presParOf" srcId="{2ECD7857-23D4-45F1-8D74-26A9D4ED339D}" destId="{1FACEBC8-D148-4E74-9B85-619151C79B18}" srcOrd="0" destOrd="0" presId="urn:microsoft.com/office/officeart/2005/8/layout/hProcess11"/>
    <dgm:cxn modelId="{AD2AEB1F-8648-4121-A6B2-B10BE00E62AF}" type="presParOf" srcId="{2ECD7857-23D4-45F1-8D74-26A9D4ED339D}" destId="{DC7F2725-2EB7-427D-81B9-0ACD58059A17}" srcOrd="1" destOrd="0" presId="urn:microsoft.com/office/officeart/2005/8/layout/hProcess11"/>
    <dgm:cxn modelId="{6377A0FD-5567-4359-B91A-9435515B815F}" type="presParOf" srcId="{2ECD7857-23D4-45F1-8D74-26A9D4ED339D}" destId="{5D9C1770-85D7-4B68-8ED5-9CEC744290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A0D491-8D86-4094-AD23-0794B382BC63}" type="doc">
      <dgm:prSet loTypeId="urn:microsoft.com/office/officeart/2005/8/layout/arrow2" loCatId="process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s-CO"/>
        </a:p>
      </dgm:t>
    </dgm:pt>
    <dgm:pt modelId="{0DF49CC3-888D-43B5-97C3-D0E3EC89A17E}">
      <dgm:prSet phldrT="[Texto]" custT="1"/>
      <dgm:spPr/>
      <dgm:t>
        <a:bodyPr/>
        <a:lstStyle/>
        <a:p>
          <a:pPr algn="ctr"/>
          <a:endParaRPr lang="es-CO" sz="2000" dirty="0"/>
        </a:p>
      </dgm:t>
    </dgm:pt>
    <dgm:pt modelId="{08FED835-341A-4BE3-B033-1BFADDC399B7}" type="parTrans" cxnId="{464CE5CA-0971-4BD6-9B7D-341506E33F9C}">
      <dgm:prSet/>
      <dgm:spPr/>
      <dgm:t>
        <a:bodyPr/>
        <a:lstStyle/>
        <a:p>
          <a:endParaRPr lang="es-CO"/>
        </a:p>
      </dgm:t>
    </dgm:pt>
    <dgm:pt modelId="{1FE2113E-FF05-428E-A362-835BC232E8E0}" type="sibTrans" cxnId="{464CE5CA-0971-4BD6-9B7D-341506E33F9C}">
      <dgm:prSet/>
      <dgm:spPr/>
      <dgm:t>
        <a:bodyPr/>
        <a:lstStyle/>
        <a:p>
          <a:endParaRPr lang="es-CO"/>
        </a:p>
      </dgm:t>
    </dgm:pt>
    <dgm:pt modelId="{658825F7-48CE-4550-A504-2EEA8CD26B6C}">
      <dgm:prSet phldrT="[Texto]" custT="1"/>
      <dgm:spPr/>
      <dgm:t>
        <a:bodyPr/>
        <a:lstStyle/>
        <a:p>
          <a:pPr algn="l"/>
          <a:r>
            <a:rPr lang="es-CO" sz="1500" dirty="0"/>
            <a:t> Suficiente</a:t>
          </a:r>
        </a:p>
        <a:p>
          <a:pPr algn="ctr"/>
          <a:r>
            <a:rPr lang="es-CO" sz="1500" dirty="0"/>
            <a:t>De 76% a 89%</a:t>
          </a:r>
        </a:p>
      </dgm:t>
    </dgm:pt>
    <dgm:pt modelId="{CA495457-0759-4828-B24E-2C705DCF4FBB}" type="parTrans" cxnId="{8E5777CB-ED65-4A78-A7E3-81C37DD4C682}">
      <dgm:prSet/>
      <dgm:spPr/>
      <dgm:t>
        <a:bodyPr/>
        <a:lstStyle/>
        <a:p>
          <a:endParaRPr lang="es-CO"/>
        </a:p>
      </dgm:t>
    </dgm:pt>
    <dgm:pt modelId="{96D1DAED-4000-4F88-ABD5-E791574DEDEF}" type="sibTrans" cxnId="{8E5777CB-ED65-4A78-A7E3-81C37DD4C682}">
      <dgm:prSet/>
      <dgm:spPr/>
      <dgm:t>
        <a:bodyPr/>
        <a:lstStyle/>
        <a:p>
          <a:endParaRPr lang="es-CO"/>
        </a:p>
      </dgm:t>
    </dgm:pt>
    <dgm:pt modelId="{56E4B557-E570-491D-979F-CEE062D77884}">
      <dgm:prSet phldrT="[Texto]" custT="1"/>
      <dgm:spPr/>
      <dgm:t>
        <a:bodyPr/>
        <a:lstStyle/>
        <a:p>
          <a:pPr algn="ctr"/>
          <a:r>
            <a:rPr lang="es-CO" sz="1500" dirty="0"/>
            <a:t>Satisfactorio De 90% a  100%</a:t>
          </a:r>
        </a:p>
      </dgm:t>
    </dgm:pt>
    <dgm:pt modelId="{B7AA97C6-CFCA-46B9-830C-A036DE677355}" type="parTrans" cxnId="{0AF95656-B76F-47F8-953B-FA51FB602B67}">
      <dgm:prSet/>
      <dgm:spPr/>
      <dgm:t>
        <a:bodyPr/>
        <a:lstStyle/>
        <a:p>
          <a:endParaRPr lang="es-CO"/>
        </a:p>
      </dgm:t>
    </dgm:pt>
    <dgm:pt modelId="{0770279B-A6E0-44E3-A2A6-3F11F5C17D9E}" type="sibTrans" cxnId="{0AF95656-B76F-47F8-953B-FA51FB602B67}">
      <dgm:prSet/>
      <dgm:spPr/>
      <dgm:t>
        <a:bodyPr/>
        <a:lstStyle/>
        <a:p>
          <a:endParaRPr lang="es-CO"/>
        </a:p>
      </dgm:t>
    </dgm:pt>
    <dgm:pt modelId="{8301574C-6AB1-43BE-B944-F1065A378C0D}">
      <dgm:prSet phldrT="[Texto]" custT="1"/>
      <dgm:spPr/>
      <dgm:t>
        <a:bodyPr/>
        <a:lstStyle/>
        <a:p>
          <a:r>
            <a:rPr lang="es-CO" sz="1500" dirty="0"/>
            <a:t>Sobresaliente  De 101% a 105%</a:t>
          </a:r>
        </a:p>
      </dgm:t>
    </dgm:pt>
    <dgm:pt modelId="{C1C3FC81-5A2F-4841-BF0E-8C06AB436C42}" type="parTrans" cxnId="{7F42818F-B26F-4A1B-B125-41ED0213A3AD}">
      <dgm:prSet/>
      <dgm:spPr/>
      <dgm:t>
        <a:bodyPr/>
        <a:lstStyle/>
        <a:p>
          <a:endParaRPr lang="es-CO"/>
        </a:p>
      </dgm:t>
    </dgm:pt>
    <dgm:pt modelId="{0FD1FA8D-4E20-4B1E-9CE2-A8FC0D79AC77}" type="sibTrans" cxnId="{7F42818F-B26F-4A1B-B125-41ED0213A3AD}">
      <dgm:prSet/>
      <dgm:spPr/>
      <dgm:t>
        <a:bodyPr/>
        <a:lstStyle/>
        <a:p>
          <a:endParaRPr lang="es-CO"/>
        </a:p>
      </dgm:t>
    </dgm:pt>
    <dgm:pt modelId="{6DA55AE6-5B91-47B4-BFA9-E2C758543A82}" type="pres">
      <dgm:prSet presAssocID="{9DA0D491-8D86-4094-AD23-0794B382BC63}" presName="arrowDiagram" presStyleCnt="0">
        <dgm:presLayoutVars>
          <dgm:chMax val="5"/>
          <dgm:dir/>
          <dgm:resizeHandles val="exact"/>
        </dgm:presLayoutVars>
      </dgm:prSet>
      <dgm:spPr/>
    </dgm:pt>
    <dgm:pt modelId="{61251694-936C-423C-8622-1F34F58549A0}" type="pres">
      <dgm:prSet presAssocID="{9DA0D491-8D86-4094-AD23-0794B382BC63}" presName="arrow" presStyleLbl="bgShp" presStyleIdx="0" presStyleCnt="1" custScaleX="165154" custLinFactNeighborX="-2093" custLinFactNeighborY="372"/>
      <dgm:spPr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0" scaled="1"/>
          <a:tileRect/>
        </a:gradFill>
      </dgm:spPr>
    </dgm:pt>
    <dgm:pt modelId="{1E880A48-4A92-483F-B965-D38590EC422F}" type="pres">
      <dgm:prSet presAssocID="{9DA0D491-8D86-4094-AD23-0794B382BC63}" presName="arrowDiagram4" presStyleCnt="0"/>
      <dgm:spPr/>
    </dgm:pt>
    <dgm:pt modelId="{21F55320-1680-48BB-A3EA-0CDC709A7143}" type="pres">
      <dgm:prSet presAssocID="{0DF49CC3-888D-43B5-97C3-D0E3EC89A17E}" presName="bullet4a" presStyleLbl="node1" presStyleIdx="0" presStyleCnt="4" custFlipVert="0" custFlipHor="1" custScaleX="810658" custScaleY="259441" custLinFactX="2797192" custLinFactY="200000" custLinFactNeighborX="2800000" custLinFactNeighborY="238925"/>
      <dgm:spPr>
        <a:noFill/>
      </dgm:spPr>
    </dgm:pt>
    <dgm:pt modelId="{AF7CB5C9-1038-4A3B-8C25-F6D9160293E8}" type="pres">
      <dgm:prSet presAssocID="{0DF49CC3-888D-43B5-97C3-D0E3EC89A17E}" presName="textBox4a" presStyleLbl="revTx" presStyleIdx="0" presStyleCnt="4" custScaleX="160418" custLinFactNeighborX="4204" custLinFactNeighborY="12467">
        <dgm:presLayoutVars>
          <dgm:bulletEnabled val="1"/>
        </dgm:presLayoutVars>
      </dgm:prSet>
      <dgm:spPr/>
    </dgm:pt>
    <dgm:pt modelId="{DCFC72AB-BCCF-47E8-B2F9-57978F4ABE75}" type="pres">
      <dgm:prSet presAssocID="{658825F7-48CE-4550-A504-2EEA8CD26B6C}" presName="bullet4b" presStyleLbl="node1" presStyleIdx="1" presStyleCnt="4" custLinFactX="-85838" custLinFactNeighborX="-100000" custLinFactNeighborY="-52212"/>
      <dgm:spPr>
        <a:solidFill>
          <a:srgbClr val="E4D3F1"/>
        </a:solidFill>
      </dgm:spPr>
    </dgm:pt>
    <dgm:pt modelId="{D1764C20-C162-45BB-AE02-19EAC003C896}" type="pres">
      <dgm:prSet presAssocID="{658825F7-48CE-4550-A504-2EEA8CD26B6C}" presName="textBox4b" presStyleLbl="revTx" presStyleIdx="1" presStyleCnt="4" custScaleX="133447" custScaleY="58037" custLinFactNeighborX="-75585" custLinFactNeighborY="3368">
        <dgm:presLayoutVars>
          <dgm:bulletEnabled val="1"/>
        </dgm:presLayoutVars>
      </dgm:prSet>
      <dgm:spPr/>
    </dgm:pt>
    <dgm:pt modelId="{DAD64C16-F83F-4FE6-91BC-8514EAC6FEBE}" type="pres">
      <dgm:prSet presAssocID="{56E4B557-E570-491D-979F-CEE062D77884}" presName="bullet4c" presStyleLbl="node1" presStyleIdx="2" presStyleCnt="4" custLinFactX="45068" custLinFactNeighborX="100000" custLinFactNeighborY="-17792"/>
      <dgm:spPr>
        <a:solidFill>
          <a:srgbClr val="E4D3F1"/>
        </a:solidFill>
      </dgm:spPr>
    </dgm:pt>
    <dgm:pt modelId="{9A5F2652-E51F-4347-A716-BADD8B830AB0}" type="pres">
      <dgm:prSet presAssocID="{56E4B557-E570-491D-979F-CEE062D77884}" presName="textBox4c" presStyleLbl="revTx" presStyleIdx="2" presStyleCnt="4" custScaleX="122268" custScaleY="49126">
        <dgm:presLayoutVars>
          <dgm:bulletEnabled val="1"/>
        </dgm:presLayoutVars>
      </dgm:prSet>
      <dgm:spPr/>
    </dgm:pt>
    <dgm:pt modelId="{31AFCC9C-577B-4B29-AFCE-E6C2D8FA323C}" type="pres">
      <dgm:prSet presAssocID="{8301574C-6AB1-43BE-B944-F1065A378C0D}" presName="bullet4d" presStyleLbl="node1" presStyleIdx="3" presStyleCnt="4" custLinFactX="113907" custLinFactNeighborX="200000" custLinFactNeighborY="-1204"/>
      <dgm:spPr>
        <a:solidFill>
          <a:srgbClr val="E4D3F1"/>
        </a:solidFill>
        <a:ln>
          <a:solidFill>
            <a:srgbClr val="C198E0"/>
          </a:solidFill>
        </a:ln>
      </dgm:spPr>
    </dgm:pt>
    <dgm:pt modelId="{0C6DC57C-D515-4EDB-9B4B-BDFE03805665}" type="pres">
      <dgm:prSet presAssocID="{8301574C-6AB1-43BE-B944-F1065A378C0D}" presName="textBox4d" presStyleLbl="revTx" presStyleIdx="3" presStyleCnt="4" custScaleX="136553" custScaleY="37903" custLinFactNeighborX="79021" custLinFactNeighborY="-10734">
        <dgm:presLayoutVars>
          <dgm:bulletEnabled val="1"/>
        </dgm:presLayoutVars>
      </dgm:prSet>
      <dgm:spPr/>
    </dgm:pt>
  </dgm:ptLst>
  <dgm:cxnLst>
    <dgm:cxn modelId="{F5F1AB38-92B3-456A-AE16-739ACA3BB92E}" type="presOf" srcId="{658825F7-48CE-4550-A504-2EEA8CD26B6C}" destId="{D1764C20-C162-45BB-AE02-19EAC003C896}" srcOrd="0" destOrd="0" presId="urn:microsoft.com/office/officeart/2005/8/layout/arrow2"/>
    <dgm:cxn modelId="{2B7F1661-3930-4B19-B6B4-207A959ED58B}" type="presOf" srcId="{8301574C-6AB1-43BE-B944-F1065A378C0D}" destId="{0C6DC57C-D515-4EDB-9B4B-BDFE03805665}" srcOrd="0" destOrd="0" presId="urn:microsoft.com/office/officeart/2005/8/layout/arrow2"/>
    <dgm:cxn modelId="{679A794A-D6CC-4BBC-8DA5-492A0B2B6A01}" type="presOf" srcId="{56E4B557-E570-491D-979F-CEE062D77884}" destId="{9A5F2652-E51F-4347-A716-BADD8B830AB0}" srcOrd="0" destOrd="0" presId="urn:microsoft.com/office/officeart/2005/8/layout/arrow2"/>
    <dgm:cxn modelId="{0AF95656-B76F-47F8-953B-FA51FB602B67}" srcId="{9DA0D491-8D86-4094-AD23-0794B382BC63}" destId="{56E4B557-E570-491D-979F-CEE062D77884}" srcOrd="2" destOrd="0" parTransId="{B7AA97C6-CFCA-46B9-830C-A036DE677355}" sibTransId="{0770279B-A6E0-44E3-A2A6-3F11F5C17D9E}"/>
    <dgm:cxn modelId="{7F42818F-B26F-4A1B-B125-41ED0213A3AD}" srcId="{9DA0D491-8D86-4094-AD23-0794B382BC63}" destId="{8301574C-6AB1-43BE-B944-F1065A378C0D}" srcOrd="3" destOrd="0" parTransId="{C1C3FC81-5A2F-4841-BF0E-8C06AB436C42}" sibTransId="{0FD1FA8D-4E20-4B1E-9CE2-A8FC0D79AC77}"/>
    <dgm:cxn modelId="{2714DFA5-6185-4337-B527-604A0B5F8774}" type="presOf" srcId="{9DA0D491-8D86-4094-AD23-0794B382BC63}" destId="{6DA55AE6-5B91-47B4-BFA9-E2C758543A82}" srcOrd="0" destOrd="0" presId="urn:microsoft.com/office/officeart/2005/8/layout/arrow2"/>
    <dgm:cxn modelId="{464CE5CA-0971-4BD6-9B7D-341506E33F9C}" srcId="{9DA0D491-8D86-4094-AD23-0794B382BC63}" destId="{0DF49CC3-888D-43B5-97C3-D0E3EC89A17E}" srcOrd="0" destOrd="0" parTransId="{08FED835-341A-4BE3-B033-1BFADDC399B7}" sibTransId="{1FE2113E-FF05-428E-A362-835BC232E8E0}"/>
    <dgm:cxn modelId="{8E5777CB-ED65-4A78-A7E3-81C37DD4C682}" srcId="{9DA0D491-8D86-4094-AD23-0794B382BC63}" destId="{658825F7-48CE-4550-A504-2EEA8CD26B6C}" srcOrd="1" destOrd="0" parTransId="{CA495457-0759-4828-B24E-2C705DCF4FBB}" sibTransId="{96D1DAED-4000-4F88-ABD5-E791574DEDEF}"/>
    <dgm:cxn modelId="{0BBECACC-782E-47C2-96B7-6D5B12B29EE4}" type="presOf" srcId="{0DF49CC3-888D-43B5-97C3-D0E3EC89A17E}" destId="{AF7CB5C9-1038-4A3B-8C25-F6D9160293E8}" srcOrd="0" destOrd="0" presId="urn:microsoft.com/office/officeart/2005/8/layout/arrow2"/>
    <dgm:cxn modelId="{568C5E9C-F82D-464C-A322-D4860521EB0C}" type="presParOf" srcId="{6DA55AE6-5B91-47B4-BFA9-E2C758543A82}" destId="{61251694-936C-423C-8622-1F34F58549A0}" srcOrd="0" destOrd="0" presId="urn:microsoft.com/office/officeart/2005/8/layout/arrow2"/>
    <dgm:cxn modelId="{F5036386-13F8-4A91-896C-05CA2571044B}" type="presParOf" srcId="{6DA55AE6-5B91-47B4-BFA9-E2C758543A82}" destId="{1E880A48-4A92-483F-B965-D38590EC422F}" srcOrd="1" destOrd="0" presId="urn:microsoft.com/office/officeart/2005/8/layout/arrow2"/>
    <dgm:cxn modelId="{B7D5D892-30A4-49F7-B520-27916583E949}" type="presParOf" srcId="{1E880A48-4A92-483F-B965-D38590EC422F}" destId="{21F55320-1680-48BB-A3EA-0CDC709A7143}" srcOrd="0" destOrd="0" presId="urn:microsoft.com/office/officeart/2005/8/layout/arrow2"/>
    <dgm:cxn modelId="{3A66B8AF-18DA-4BBA-99F2-B8054804A1EA}" type="presParOf" srcId="{1E880A48-4A92-483F-B965-D38590EC422F}" destId="{AF7CB5C9-1038-4A3B-8C25-F6D9160293E8}" srcOrd="1" destOrd="0" presId="urn:microsoft.com/office/officeart/2005/8/layout/arrow2"/>
    <dgm:cxn modelId="{4AFC028F-58A9-4CF1-A747-2372FA1F38CF}" type="presParOf" srcId="{1E880A48-4A92-483F-B965-D38590EC422F}" destId="{DCFC72AB-BCCF-47E8-B2F9-57978F4ABE75}" srcOrd="2" destOrd="0" presId="urn:microsoft.com/office/officeart/2005/8/layout/arrow2"/>
    <dgm:cxn modelId="{740DD5B7-9E65-4680-9BE3-AE868871691F}" type="presParOf" srcId="{1E880A48-4A92-483F-B965-D38590EC422F}" destId="{D1764C20-C162-45BB-AE02-19EAC003C896}" srcOrd="3" destOrd="0" presId="urn:microsoft.com/office/officeart/2005/8/layout/arrow2"/>
    <dgm:cxn modelId="{3EA8166B-291B-4D31-803E-CFD6D867810A}" type="presParOf" srcId="{1E880A48-4A92-483F-B965-D38590EC422F}" destId="{DAD64C16-F83F-4FE6-91BC-8514EAC6FEBE}" srcOrd="4" destOrd="0" presId="urn:microsoft.com/office/officeart/2005/8/layout/arrow2"/>
    <dgm:cxn modelId="{DAEB0320-E6D8-45D2-B6F8-16219BDF0F96}" type="presParOf" srcId="{1E880A48-4A92-483F-B965-D38590EC422F}" destId="{9A5F2652-E51F-4347-A716-BADD8B830AB0}" srcOrd="5" destOrd="0" presId="urn:microsoft.com/office/officeart/2005/8/layout/arrow2"/>
    <dgm:cxn modelId="{F5F743EC-F7B2-48F8-A49A-6DEF4B8AB810}" type="presParOf" srcId="{1E880A48-4A92-483F-B965-D38590EC422F}" destId="{31AFCC9C-577B-4B29-AFCE-E6C2D8FA323C}" srcOrd="6" destOrd="0" presId="urn:microsoft.com/office/officeart/2005/8/layout/arrow2"/>
    <dgm:cxn modelId="{03948736-F82A-4AE4-833F-6B5CDF659754}" type="presParOf" srcId="{1E880A48-4A92-483F-B965-D38590EC422F}" destId="{0C6DC57C-D515-4EDB-9B4B-BDFE03805665}" srcOrd="7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algn="just"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pPr algn="just"/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pPr algn="just"/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Los compromisos deben ser </a:t>
          </a:r>
          <a:r>
            <a:rPr lang="es-CO" sz="2000" b="1" dirty="0">
              <a:latin typeface="+mn-lt"/>
            </a:rPr>
            <a:t>claros, medibles, demostrables, cuantificables y concretos</a:t>
          </a:r>
          <a:r>
            <a:rPr lang="es-CO" sz="2000" dirty="0">
              <a:latin typeface="+mn-lt"/>
            </a:rPr>
            <a:t>. Mínimo 3 máximo 5. Peso por compromiso no puede ser mayor a 50% ni inferior a 10% y la sumatoria será del 100%. Se puede acordar un 5% adicional por el cumplimiento de más de lo esperado.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pPr algn="just"/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pPr algn="just"/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Se deben definir las actividades que harán posible el cumplimiento de la ejecución de los compromisos.</a:t>
          </a:r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pPr algn="just"/>
          <a:endParaRPr lang="es-CO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pPr algn="just"/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Las fase de formulación debe suscribirse conforme lo dispone el Decreto Nacional 1083, es decir, dentro de los primeros 4 meses siguientes a la posesión o al inicio de la vigencia.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pPr algn="just"/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pPr algn="just"/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Se firma por las partes</a:t>
          </a:r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pPr algn="just"/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pPr algn="just"/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5278" custLinFactNeighborY="-78600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057664" custScaleY="252642" custLinFactNeighborX="-1880" custLinFactNeighborY="-47108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047341" custScaleY="208498" custLinFactNeighborX="9825" custLinFactNeighborY="-40456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047706" custScaleY="199896" custLinFactNeighborX="6281" custLinFactNeighborY="-33186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044358" custLinFactNeighborX="9157" custLinFactNeighborY="-30935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B2F79417-9DAB-4CF1-BF70-AAB69B9C31B1}" type="presOf" srcId="{FE917F13-BE2B-4082-A797-6094D84DBE26}" destId="{859679A3-0ABD-4FF6-9A11-BDF3CFABC839}" srcOrd="0" destOrd="0" presId="urn:microsoft.com/office/officeart/2005/8/layout/hierarchy3"/>
    <dgm:cxn modelId="{9428F418-77EA-47AF-89E9-35358DBDF5B4}" type="presOf" srcId="{C8B503A7-514F-4BFA-96D7-AC0F9BDCE8B3}" destId="{CC269F6D-B601-4E8C-BAD2-9AEC013798A5}" srcOrd="0" destOrd="0" presId="urn:microsoft.com/office/officeart/2005/8/layout/hierarchy3"/>
    <dgm:cxn modelId="{DB94E940-D257-4A99-BC29-7B3D586FC4BD}" type="presOf" srcId="{0C78586E-751D-449F-AC8F-46ED8266E168}" destId="{F03D81C0-415D-46CA-BFAA-1D522D71AFA1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994D089A-F7AE-48E5-A714-4973FAE2838D}" type="presOf" srcId="{52498F49-7D74-40ED-8E8A-AFDB2124E456}" destId="{C178F558-F5A2-471B-81F8-B9F6F6DE1483}" srcOrd="0" destOrd="0" presId="urn:microsoft.com/office/officeart/2005/8/layout/hierarchy3"/>
    <dgm:cxn modelId="{3981C9A9-A3DC-41E2-A943-861C16F338B8}" type="presOf" srcId="{A0CC2A9A-3B2B-4F11-A3CA-845FE7041251}" destId="{CF8AD7EA-D17F-41E1-A8E6-FC75C315D5ED}" srcOrd="0" destOrd="0" presId="urn:microsoft.com/office/officeart/2005/8/layout/hierarchy3"/>
    <dgm:cxn modelId="{68E6ABB4-0D8A-46CD-AEB8-E4BE4C3C9A68}" type="presOf" srcId="{BF73ADD3-27C8-4EB9-BD6E-97E563110287}" destId="{C34D2960-4E6D-4E65-80AA-94219757E4CA}" srcOrd="0" destOrd="0" presId="urn:microsoft.com/office/officeart/2005/8/layout/hierarchy3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001B2BC4-F964-474D-8803-A46FE47698DE}" type="presOf" srcId="{C8B503A7-514F-4BFA-96D7-AC0F9BDCE8B3}" destId="{AC1BE4AB-D404-4B01-81A9-65890413224A}" srcOrd="1" destOrd="0" presId="urn:microsoft.com/office/officeart/2005/8/layout/hierarchy3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B31F89D2-7FBB-48F7-B96E-4D85CDF64280}" type="presOf" srcId="{C10A7A04-AF26-4D90-96FF-4377C3870F7F}" destId="{90F8BCE9-6D98-4975-8D87-E79331BBF224}" srcOrd="0" destOrd="0" presId="urn:microsoft.com/office/officeart/2005/8/layout/hierarchy3"/>
    <dgm:cxn modelId="{26B4B4DE-D095-4B8F-8F12-13E3253956F1}" type="presOf" srcId="{A1DCD579-9E05-4118-A89D-C914F865701B}" destId="{42F991F1-AC74-4F5C-9800-D4DD140A9A45}" srcOrd="0" destOrd="0" presId="urn:microsoft.com/office/officeart/2005/8/layout/hierarchy3"/>
    <dgm:cxn modelId="{5E4F97EB-8B2A-4840-B06C-339EE07F067D}" type="presOf" srcId="{9912660D-3AC3-47C6-94DB-152797151346}" destId="{348818E2-5B07-466C-B310-3BDBCEAD1328}" srcOrd="0" destOrd="0" presId="urn:microsoft.com/office/officeart/2005/8/layout/hierarchy3"/>
    <dgm:cxn modelId="{7D3E5EF5-FAE7-49F4-9CA7-17F1431431C6}" type="presOf" srcId="{AF17EB8F-94FF-4432-973F-A2755AA524B5}" destId="{6A3ED40E-7CE4-42C8-853D-9ED90EC5DA4F}" srcOrd="0" destOrd="0" presId="urn:microsoft.com/office/officeart/2005/8/layout/hierarchy3"/>
    <dgm:cxn modelId="{FC8601A6-0C1E-45F9-82CD-960479B851A4}" type="presParOf" srcId="{859679A3-0ABD-4FF6-9A11-BDF3CFABC839}" destId="{F6DA88F9-FAE5-49D0-B6C0-2E0401D26BB6}" srcOrd="0" destOrd="0" presId="urn:microsoft.com/office/officeart/2005/8/layout/hierarchy3"/>
    <dgm:cxn modelId="{E452001D-9C48-41DD-9CC8-753AD514C2FA}" type="presParOf" srcId="{F6DA88F9-FAE5-49D0-B6C0-2E0401D26BB6}" destId="{AC68D72B-CC7A-4881-8F91-5BFF7D3A9F53}" srcOrd="0" destOrd="0" presId="urn:microsoft.com/office/officeart/2005/8/layout/hierarchy3"/>
    <dgm:cxn modelId="{7DFB6DF2-C197-4659-8878-B45D3B5639E2}" type="presParOf" srcId="{AC68D72B-CC7A-4881-8F91-5BFF7D3A9F53}" destId="{CC269F6D-B601-4E8C-BAD2-9AEC013798A5}" srcOrd="0" destOrd="0" presId="urn:microsoft.com/office/officeart/2005/8/layout/hierarchy3"/>
    <dgm:cxn modelId="{09B6F978-8676-46B2-B374-8BDBA19C5967}" type="presParOf" srcId="{AC68D72B-CC7A-4881-8F91-5BFF7D3A9F53}" destId="{AC1BE4AB-D404-4B01-81A9-65890413224A}" srcOrd="1" destOrd="0" presId="urn:microsoft.com/office/officeart/2005/8/layout/hierarchy3"/>
    <dgm:cxn modelId="{DA042B8F-5DE6-415A-95DD-4F6CDF672465}" type="presParOf" srcId="{F6DA88F9-FAE5-49D0-B6C0-2E0401D26BB6}" destId="{EAE88DA5-A50C-456E-961B-41F3A6F18C92}" srcOrd="1" destOrd="0" presId="urn:microsoft.com/office/officeart/2005/8/layout/hierarchy3"/>
    <dgm:cxn modelId="{8170DB33-94FD-4C5C-9EAB-96FC090641FE}" type="presParOf" srcId="{EAE88DA5-A50C-456E-961B-41F3A6F18C92}" destId="{C34D2960-4E6D-4E65-80AA-94219757E4CA}" srcOrd="0" destOrd="0" presId="urn:microsoft.com/office/officeart/2005/8/layout/hierarchy3"/>
    <dgm:cxn modelId="{F76CC3E5-28D2-4D19-B986-834D8C46D382}" type="presParOf" srcId="{EAE88DA5-A50C-456E-961B-41F3A6F18C92}" destId="{CF8AD7EA-D17F-41E1-A8E6-FC75C315D5ED}" srcOrd="1" destOrd="0" presId="urn:microsoft.com/office/officeart/2005/8/layout/hierarchy3"/>
    <dgm:cxn modelId="{3AD9C590-14E3-4EB6-83BA-721E72A8BDD7}" type="presParOf" srcId="{EAE88DA5-A50C-456E-961B-41F3A6F18C92}" destId="{C178F558-F5A2-471B-81F8-B9F6F6DE1483}" srcOrd="2" destOrd="0" presId="urn:microsoft.com/office/officeart/2005/8/layout/hierarchy3"/>
    <dgm:cxn modelId="{3E49AB68-96F2-48DD-AA69-7F5BA91FBCBE}" type="presParOf" srcId="{EAE88DA5-A50C-456E-961B-41F3A6F18C92}" destId="{348818E2-5B07-466C-B310-3BDBCEAD1328}" srcOrd="3" destOrd="0" presId="urn:microsoft.com/office/officeart/2005/8/layout/hierarchy3"/>
    <dgm:cxn modelId="{1D02723E-6EFA-46E0-B8CB-D083DB8C11A2}" type="presParOf" srcId="{EAE88DA5-A50C-456E-961B-41F3A6F18C92}" destId="{42F991F1-AC74-4F5C-9800-D4DD140A9A45}" srcOrd="4" destOrd="0" presId="urn:microsoft.com/office/officeart/2005/8/layout/hierarchy3"/>
    <dgm:cxn modelId="{6A1C1DD6-75A7-46BD-A7A0-8A84C9F53AF0}" type="presParOf" srcId="{EAE88DA5-A50C-456E-961B-41F3A6F18C92}" destId="{F03D81C0-415D-46CA-BFAA-1D522D71AFA1}" srcOrd="5" destOrd="0" presId="urn:microsoft.com/office/officeart/2005/8/layout/hierarchy3"/>
    <dgm:cxn modelId="{25F7C016-7432-490D-B569-D945CD078BF0}" type="presParOf" srcId="{EAE88DA5-A50C-456E-961B-41F3A6F18C92}" destId="{90F8BCE9-6D98-4975-8D87-E79331BBF224}" srcOrd="6" destOrd="0" presId="urn:microsoft.com/office/officeart/2005/8/layout/hierarchy3"/>
    <dgm:cxn modelId="{A1779E82-8B8C-4ACA-9A89-3CB9CF4B3A5D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algn="just"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pPr algn="just"/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pPr algn="just"/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dirty="0"/>
            <a:t>Debe realizarse un </a:t>
          </a:r>
          <a:r>
            <a:rPr lang="es-CO" sz="2000" b="1" dirty="0"/>
            <a:t>seguimiento semestral</a:t>
          </a:r>
          <a:r>
            <a:rPr lang="es-CO" sz="2000" dirty="0"/>
            <a:t>, con avance en la gestión. Se deben registrar las evidencias.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pPr algn="just"/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pPr algn="just"/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endParaRPr lang="es-CO" sz="2000" dirty="0"/>
        </a:p>
        <a:p>
          <a:pPr algn="just" rtl="0"/>
          <a:r>
            <a:rPr lang="es-CO" sz="2000" dirty="0"/>
            <a:t>Frente al resultado: Cuál ha sido el avance, Que hace falta para llegar a la meta, re direccionar acciones, acudir a datos y hechos concretos.</a:t>
          </a:r>
        </a:p>
        <a:p>
          <a:pPr algn="just" rtl="0"/>
          <a:r>
            <a:rPr lang="es-CO" sz="2000" dirty="0"/>
            <a:t> 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pPr algn="just"/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pPr algn="just"/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just"/>
          <a:r>
            <a:rPr lang="es-CO" sz="2000" dirty="0"/>
            <a:t>Desarrollo de Competencias: Avances, reconocimientos y oportunidades de mejora.</a:t>
          </a:r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pPr algn="just"/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pPr algn="just"/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 rtl="0"/>
          <a:r>
            <a:rPr lang="es-CO" sz="2000" dirty="0"/>
            <a:t>La/El superior en cualquier momento puede adelantar seguimientos y retroalimentación.</a:t>
          </a:r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pPr algn="just"/>
          <a:endParaRPr lang="es-CO"/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pPr algn="just"/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35962" custLinFactNeighborY="-71111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135807" custScaleY="158132" custLinFactNeighborX="-10548" custLinFactNeighborY="-6565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129110" custScaleY="167752" custLinFactNeighborX="-5391" custLinFactNeighborY="-10330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125488" custScaleY="153645" custLinFactNeighborX="520" custLinFactNeighborY="-17481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127219" custScaleY="149437" custLinFactNeighborX="6954" custLinFactNeighborY="-25217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5C516B11-F2A4-4732-B724-120151AB9A79}" type="presOf" srcId="{9912660D-3AC3-47C6-94DB-152797151346}" destId="{348818E2-5B07-466C-B310-3BDBCEAD1328}" srcOrd="0" destOrd="0" presId="urn:microsoft.com/office/officeart/2005/8/layout/hierarchy3"/>
    <dgm:cxn modelId="{9107A95B-A4C4-4617-B951-711A708FE30A}" type="presOf" srcId="{C10A7A04-AF26-4D90-96FF-4377C3870F7F}" destId="{90F8BCE9-6D98-4975-8D87-E79331BBF224}" srcOrd="0" destOrd="0" presId="urn:microsoft.com/office/officeart/2005/8/layout/hierarchy3"/>
    <dgm:cxn modelId="{C7C0DA47-082D-471B-A3EB-D5700A32F73B}" type="presOf" srcId="{FE917F13-BE2B-4082-A797-6094D84DBE26}" destId="{859679A3-0ABD-4FF6-9A11-BDF3CFABC839}" srcOrd="0" destOrd="0" presId="urn:microsoft.com/office/officeart/2005/8/layout/hierarchy3"/>
    <dgm:cxn modelId="{4E6D4F73-B682-4725-8B13-28486422BEEA}" type="presOf" srcId="{C8B503A7-514F-4BFA-96D7-AC0F9BDCE8B3}" destId="{CC269F6D-B601-4E8C-BAD2-9AEC013798A5}" srcOrd="0" destOrd="0" presId="urn:microsoft.com/office/officeart/2005/8/layout/hierarchy3"/>
    <dgm:cxn modelId="{2E22C07B-3A75-4D80-929C-07BB7F628845}" type="presOf" srcId="{A0CC2A9A-3B2B-4F11-A3CA-845FE7041251}" destId="{CF8AD7EA-D17F-41E1-A8E6-FC75C315D5ED}" srcOrd="0" destOrd="0" presId="urn:microsoft.com/office/officeart/2005/8/layout/hierarchy3"/>
    <dgm:cxn modelId="{4B2C4280-9256-4423-8ABD-991C52684E82}" type="presOf" srcId="{52498F49-7D74-40ED-8E8A-AFDB2124E456}" destId="{C178F558-F5A2-471B-81F8-B9F6F6DE1483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08DBB2DC-509B-491C-BE56-EF9670047B01}" type="presOf" srcId="{BF73ADD3-27C8-4EB9-BD6E-97E563110287}" destId="{C34D2960-4E6D-4E65-80AA-94219757E4CA}" srcOrd="0" destOrd="0" presId="urn:microsoft.com/office/officeart/2005/8/layout/hierarchy3"/>
    <dgm:cxn modelId="{273BE8E9-DEAC-4C47-BF4E-5F6B085A7181}" type="presOf" srcId="{0C78586E-751D-449F-AC8F-46ED8266E168}" destId="{F03D81C0-415D-46CA-BFAA-1D522D71AFA1}" srcOrd="0" destOrd="0" presId="urn:microsoft.com/office/officeart/2005/8/layout/hierarchy3"/>
    <dgm:cxn modelId="{BCCA0CEB-58E6-48DB-9E90-4EDF57B1FF95}" type="presOf" srcId="{C8B503A7-514F-4BFA-96D7-AC0F9BDCE8B3}" destId="{AC1BE4AB-D404-4B01-81A9-65890413224A}" srcOrd="1" destOrd="0" presId="urn:microsoft.com/office/officeart/2005/8/layout/hierarchy3"/>
    <dgm:cxn modelId="{03F365F3-C259-457D-9E09-F21B34B6B6E1}" type="presOf" srcId="{A1DCD579-9E05-4118-A89D-C914F865701B}" destId="{42F991F1-AC74-4F5C-9800-D4DD140A9A45}" srcOrd="0" destOrd="0" presId="urn:microsoft.com/office/officeart/2005/8/layout/hierarchy3"/>
    <dgm:cxn modelId="{8239F0F8-1F2B-46C3-8D27-65623C79D891}" type="presOf" srcId="{AF17EB8F-94FF-4432-973F-A2755AA524B5}" destId="{6A3ED40E-7CE4-42C8-853D-9ED90EC5DA4F}" srcOrd="0" destOrd="0" presId="urn:microsoft.com/office/officeart/2005/8/layout/hierarchy3"/>
    <dgm:cxn modelId="{1852044C-5BA3-47C6-9AA6-886CB430182C}" type="presParOf" srcId="{859679A3-0ABD-4FF6-9A11-BDF3CFABC839}" destId="{F6DA88F9-FAE5-49D0-B6C0-2E0401D26BB6}" srcOrd="0" destOrd="0" presId="urn:microsoft.com/office/officeart/2005/8/layout/hierarchy3"/>
    <dgm:cxn modelId="{B352CC5B-DDD7-4C8B-BFE4-2745011DE588}" type="presParOf" srcId="{F6DA88F9-FAE5-49D0-B6C0-2E0401D26BB6}" destId="{AC68D72B-CC7A-4881-8F91-5BFF7D3A9F53}" srcOrd="0" destOrd="0" presId="urn:microsoft.com/office/officeart/2005/8/layout/hierarchy3"/>
    <dgm:cxn modelId="{75D1050F-1022-45D8-95D3-5D8F71119752}" type="presParOf" srcId="{AC68D72B-CC7A-4881-8F91-5BFF7D3A9F53}" destId="{CC269F6D-B601-4E8C-BAD2-9AEC013798A5}" srcOrd="0" destOrd="0" presId="urn:microsoft.com/office/officeart/2005/8/layout/hierarchy3"/>
    <dgm:cxn modelId="{DA7C57DA-F499-4708-9F52-CF435AF5C384}" type="presParOf" srcId="{AC68D72B-CC7A-4881-8F91-5BFF7D3A9F53}" destId="{AC1BE4AB-D404-4B01-81A9-65890413224A}" srcOrd="1" destOrd="0" presId="urn:microsoft.com/office/officeart/2005/8/layout/hierarchy3"/>
    <dgm:cxn modelId="{CDCD34F0-CB48-4463-841F-09948475FD50}" type="presParOf" srcId="{F6DA88F9-FAE5-49D0-B6C0-2E0401D26BB6}" destId="{EAE88DA5-A50C-456E-961B-41F3A6F18C92}" srcOrd="1" destOrd="0" presId="urn:microsoft.com/office/officeart/2005/8/layout/hierarchy3"/>
    <dgm:cxn modelId="{FACF7169-E1D4-464D-B918-2B406FE4B2D2}" type="presParOf" srcId="{EAE88DA5-A50C-456E-961B-41F3A6F18C92}" destId="{C34D2960-4E6D-4E65-80AA-94219757E4CA}" srcOrd="0" destOrd="0" presId="urn:microsoft.com/office/officeart/2005/8/layout/hierarchy3"/>
    <dgm:cxn modelId="{A019D59A-92D6-4F30-A406-64A7741EABB1}" type="presParOf" srcId="{EAE88DA5-A50C-456E-961B-41F3A6F18C92}" destId="{CF8AD7EA-D17F-41E1-A8E6-FC75C315D5ED}" srcOrd="1" destOrd="0" presId="urn:microsoft.com/office/officeart/2005/8/layout/hierarchy3"/>
    <dgm:cxn modelId="{FA760247-30C8-4424-8112-C06B2B872B1E}" type="presParOf" srcId="{EAE88DA5-A50C-456E-961B-41F3A6F18C92}" destId="{C178F558-F5A2-471B-81F8-B9F6F6DE1483}" srcOrd="2" destOrd="0" presId="urn:microsoft.com/office/officeart/2005/8/layout/hierarchy3"/>
    <dgm:cxn modelId="{83743649-C8EB-4A8E-86C9-CDD806D8E976}" type="presParOf" srcId="{EAE88DA5-A50C-456E-961B-41F3A6F18C92}" destId="{348818E2-5B07-466C-B310-3BDBCEAD1328}" srcOrd="3" destOrd="0" presId="urn:microsoft.com/office/officeart/2005/8/layout/hierarchy3"/>
    <dgm:cxn modelId="{289B68C9-DC61-4DE9-AF7F-9B2BD8935122}" type="presParOf" srcId="{EAE88DA5-A50C-456E-961B-41F3A6F18C92}" destId="{42F991F1-AC74-4F5C-9800-D4DD140A9A45}" srcOrd="4" destOrd="0" presId="urn:microsoft.com/office/officeart/2005/8/layout/hierarchy3"/>
    <dgm:cxn modelId="{637D2E9B-2D26-4574-B599-BFC1E97A0537}" type="presParOf" srcId="{EAE88DA5-A50C-456E-961B-41F3A6F18C92}" destId="{F03D81C0-415D-46CA-BFAA-1D522D71AFA1}" srcOrd="5" destOrd="0" presId="urn:microsoft.com/office/officeart/2005/8/layout/hierarchy3"/>
    <dgm:cxn modelId="{5C618DCA-45F3-4C4B-8220-2FEBD50BCF9C}" type="presParOf" srcId="{EAE88DA5-A50C-456E-961B-41F3A6F18C92}" destId="{90F8BCE9-6D98-4975-8D87-E79331BBF224}" srcOrd="6" destOrd="0" presId="urn:microsoft.com/office/officeart/2005/8/layout/hierarchy3"/>
    <dgm:cxn modelId="{524348AB-58A9-4B0E-B185-6152ECA55234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 custT="1"/>
      <dgm:spPr/>
      <dgm:t>
        <a:bodyPr/>
        <a:lstStyle/>
        <a:p>
          <a:pPr algn="just" rtl="0"/>
          <a:r>
            <a:rPr lang="es-CO" sz="2000" b="1" dirty="0"/>
            <a:t>Generalidades</a:t>
          </a:r>
          <a:endParaRPr lang="es-CO" sz="2000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pPr algn="just"/>
          <a:endParaRPr lang="es-CO" sz="2000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pPr algn="just"/>
          <a:endParaRPr lang="es-CO" sz="2000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dirty="0"/>
            <a:t>Máximo 3 meses a la finalización de la vigencia. Se debe evaluar el cumplimiento de las metas e identificar en que aspectos debe mejorar.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pPr algn="just"/>
          <a:endParaRPr lang="es-CO" sz="2000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pPr algn="just"/>
          <a:endParaRPr lang="es-CO" sz="2000"/>
        </a:p>
      </dgm:t>
    </dgm:pt>
    <dgm:pt modelId="{9912660D-3AC3-47C6-94DB-152797151346}">
      <dgm:prSet custT="1"/>
      <dgm:spPr/>
      <dgm:t>
        <a:bodyPr/>
        <a:lstStyle/>
        <a:p>
          <a:pPr algn="just"/>
          <a:r>
            <a:rPr lang="es-CO" sz="2000" dirty="0"/>
            <a:t>Debe</a:t>
          </a:r>
          <a:r>
            <a:rPr lang="es-CO" sz="2000" baseline="0" dirty="0"/>
            <a:t> ser coherente con el resultados de los informes de auditorias y el reporte a la Oficina Asesora de Planeación.</a:t>
          </a:r>
          <a:endParaRPr lang="es-CO" sz="2000" dirty="0"/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pPr algn="just"/>
          <a:endParaRPr lang="es-CO" sz="2000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pPr algn="just"/>
          <a:endParaRPr lang="es-CO" sz="2000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/>
            <a:t>Intervienen los Pares, superior inmediata/o y las/os subalternas/os de la/ del Gerente Pública/o.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pPr algn="just"/>
          <a:endParaRPr lang="es-CO" sz="2000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pPr algn="just"/>
          <a:endParaRPr lang="es-CO" sz="2000"/>
        </a:p>
      </dgm:t>
    </dgm:pt>
    <dgm:pt modelId="{AF17EB8F-94FF-4432-973F-A2755AA524B5}">
      <dgm:prSet custT="1"/>
      <dgm:spPr/>
      <dgm:t>
        <a:bodyPr/>
        <a:lstStyle/>
        <a:p>
          <a:pPr algn="just"/>
          <a:r>
            <a:rPr lang="es-CO" sz="2000" dirty="0"/>
            <a:t>Los resultados servirán de insumo para diseñar los planes de capacitación							</a:t>
          </a:r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pPr algn="just"/>
          <a:endParaRPr lang="es-CO" sz="2000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pPr algn="just"/>
          <a:endParaRPr lang="es-CO" sz="2000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5278" custLinFactNeighborY="-78600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402514" custScaleY="189479" custLinFactNeighborX="-435" custLinFactNeighborY="-44815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413487" custScaleY="176247" custLinFactNeighborX="-2761" custLinFactNeighborY="-12355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404326" custScaleY="190235" custLinFactNeighborX="3966" custLinFactNeighborY="3573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398224" custScaleY="163605" custLinFactNeighborX="12049" custLinFactNeighborY="29648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F42F9B23-4945-4D4C-9729-9828C728476A}" type="presOf" srcId="{A0CC2A9A-3B2B-4F11-A3CA-845FE7041251}" destId="{CF8AD7EA-D17F-41E1-A8E6-FC75C315D5ED}" srcOrd="0" destOrd="0" presId="urn:microsoft.com/office/officeart/2005/8/layout/hierarchy3"/>
    <dgm:cxn modelId="{FE8AE63C-05F4-442F-9D69-BA7F6D02DD79}" type="presOf" srcId="{C8B503A7-514F-4BFA-96D7-AC0F9BDCE8B3}" destId="{AC1BE4AB-D404-4B01-81A9-65890413224A}" srcOrd="1" destOrd="0" presId="urn:microsoft.com/office/officeart/2005/8/layout/hierarchy3"/>
    <dgm:cxn modelId="{DC55C040-1602-49AD-9E74-DAE8830A0F51}" type="presOf" srcId="{A1DCD579-9E05-4118-A89D-C914F865701B}" destId="{42F991F1-AC74-4F5C-9800-D4DD140A9A45}" srcOrd="0" destOrd="0" presId="urn:microsoft.com/office/officeart/2005/8/layout/hierarchy3"/>
    <dgm:cxn modelId="{24431F43-9660-4596-897B-73F677F4E9B3}" type="presOf" srcId="{FE917F13-BE2B-4082-A797-6094D84DBE26}" destId="{859679A3-0ABD-4FF6-9A11-BDF3CFABC839}" srcOrd="0" destOrd="0" presId="urn:microsoft.com/office/officeart/2005/8/layout/hierarchy3"/>
    <dgm:cxn modelId="{4A3BA164-E459-47F0-ACBB-FA571D0AE2BF}" type="presOf" srcId="{C10A7A04-AF26-4D90-96FF-4377C3870F7F}" destId="{90F8BCE9-6D98-4975-8D87-E79331BBF224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072002A3-FB2D-46FA-8D3C-668D0599B984}" type="presOf" srcId="{BF73ADD3-27C8-4EB9-BD6E-97E563110287}" destId="{C34D2960-4E6D-4E65-80AA-94219757E4CA}" srcOrd="0" destOrd="0" presId="urn:microsoft.com/office/officeart/2005/8/layout/hierarchy3"/>
    <dgm:cxn modelId="{11F936B0-7416-4EF2-BDD0-46097759E3C4}" type="presOf" srcId="{AF17EB8F-94FF-4432-973F-A2755AA524B5}" destId="{6A3ED40E-7CE4-42C8-853D-9ED90EC5DA4F}" srcOrd="0" destOrd="0" presId="urn:microsoft.com/office/officeart/2005/8/layout/hierarchy3"/>
    <dgm:cxn modelId="{223B1FB1-C52F-4152-A0D7-4065154FA98B}" type="presOf" srcId="{9912660D-3AC3-47C6-94DB-152797151346}" destId="{348818E2-5B07-466C-B310-3BDBCEAD1328}" srcOrd="0" destOrd="0" presId="urn:microsoft.com/office/officeart/2005/8/layout/hierarchy3"/>
    <dgm:cxn modelId="{67EBFDB4-3E20-4C08-8EF9-28F632E93D77}" type="presOf" srcId="{C8B503A7-514F-4BFA-96D7-AC0F9BDCE8B3}" destId="{CC269F6D-B601-4E8C-BAD2-9AEC013798A5}" srcOrd="0" destOrd="0" presId="urn:microsoft.com/office/officeart/2005/8/layout/hierarchy3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560DC4C3-2ED0-4770-AC08-A691F2DC3ADA}" type="presOf" srcId="{0C78586E-751D-449F-AC8F-46ED8266E168}" destId="{F03D81C0-415D-46CA-BFAA-1D522D71AFA1}" srcOrd="0" destOrd="0" presId="urn:microsoft.com/office/officeart/2005/8/layout/hierarchy3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9BDCB2D3-9376-45F6-B22D-07461E2C8032}" type="presOf" srcId="{52498F49-7D74-40ED-8E8A-AFDB2124E456}" destId="{C178F558-F5A2-471B-81F8-B9F6F6DE1483}" srcOrd="0" destOrd="0" presId="urn:microsoft.com/office/officeart/2005/8/layout/hierarchy3"/>
    <dgm:cxn modelId="{DD34E474-2128-4418-ADB0-3A62D94FF69D}" type="presParOf" srcId="{859679A3-0ABD-4FF6-9A11-BDF3CFABC839}" destId="{F6DA88F9-FAE5-49D0-B6C0-2E0401D26BB6}" srcOrd="0" destOrd="0" presId="urn:microsoft.com/office/officeart/2005/8/layout/hierarchy3"/>
    <dgm:cxn modelId="{3FD6956F-E1DC-4F32-A29C-B37977F06A1E}" type="presParOf" srcId="{F6DA88F9-FAE5-49D0-B6C0-2E0401D26BB6}" destId="{AC68D72B-CC7A-4881-8F91-5BFF7D3A9F53}" srcOrd="0" destOrd="0" presId="urn:microsoft.com/office/officeart/2005/8/layout/hierarchy3"/>
    <dgm:cxn modelId="{0B0C911C-3CD3-46F5-9E1A-F707DA9168E9}" type="presParOf" srcId="{AC68D72B-CC7A-4881-8F91-5BFF7D3A9F53}" destId="{CC269F6D-B601-4E8C-BAD2-9AEC013798A5}" srcOrd="0" destOrd="0" presId="urn:microsoft.com/office/officeart/2005/8/layout/hierarchy3"/>
    <dgm:cxn modelId="{023A5F40-A71D-4B8B-BC8D-B7E11470208D}" type="presParOf" srcId="{AC68D72B-CC7A-4881-8F91-5BFF7D3A9F53}" destId="{AC1BE4AB-D404-4B01-81A9-65890413224A}" srcOrd="1" destOrd="0" presId="urn:microsoft.com/office/officeart/2005/8/layout/hierarchy3"/>
    <dgm:cxn modelId="{AB3C4033-8872-4108-9FFB-90FC5ACD1806}" type="presParOf" srcId="{F6DA88F9-FAE5-49D0-B6C0-2E0401D26BB6}" destId="{EAE88DA5-A50C-456E-961B-41F3A6F18C92}" srcOrd="1" destOrd="0" presId="urn:microsoft.com/office/officeart/2005/8/layout/hierarchy3"/>
    <dgm:cxn modelId="{00DC1B22-469E-4FD0-A894-9A7DF80FE2FE}" type="presParOf" srcId="{EAE88DA5-A50C-456E-961B-41F3A6F18C92}" destId="{C34D2960-4E6D-4E65-80AA-94219757E4CA}" srcOrd="0" destOrd="0" presId="urn:microsoft.com/office/officeart/2005/8/layout/hierarchy3"/>
    <dgm:cxn modelId="{3E5697D4-EDAD-4C9A-B2A9-C55DB6F58E1C}" type="presParOf" srcId="{EAE88DA5-A50C-456E-961B-41F3A6F18C92}" destId="{CF8AD7EA-D17F-41E1-A8E6-FC75C315D5ED}" srcOrd="1" destOrd="0" presId="urn:microsoft.com/office/officeart/2005/8/layout/hierarchy3"/>
    <dgm:cxn modelId="{CE738CC9-FF12-41BF-B9BA-64CC4B640069}" type="presParOf" srcId="{EAE88DA5-A50C-456E-961B-41F3A6F18C92}" destId="{C178F558-F5A2-471B-81F8-B9F6F6DE1483}" srcOrd="2" destOrd="0" presId="urn:microsoft.com/office/officeart/2005/8/layout/hierarchy3"/>
    <dgm:cxn modelId="{9BA36DD6-CFAF-48A7-BCD4-C391D3375E02}" type="presParOf" srcId="{EAE88DA5-A50C-456E-961B-41F3A6F18C92}" destId="{348818E2-5B07-466C-B310-3BDBCEAD1328}" srcOrd="3" destOrd="0" presId="urn:microsoft.com/office/officeart/2005/8/layout/hierarchy3"/>
    <dgm:cxn modelId="{A2964B35-053B-40E3-AB34-B5E291E13AFB}" type="presParOf" srcId="{EAE88DA5-A50C-456E-961B-41F3A6F18C92}" destId="{42F991F1-AC74-4F5C-9800-D4DD140A9A45}" srcOrd="4" destOrd="0" presId="urn:microsoft.com/office/officeart/2005/8/layout/hierarchy3"/>
    <dgm:cxn modelId="{1286B2C6-22A9-4A24-BA3D-7BA6D7AA0C42}" type="presParOf" srcId="{EAE88DA5-A50C-456E-961B-41F3A6F18C92}" destId="{F03D81C0-415D-46CA-BFAA-1D522D71AFA1}" srcOrd="5" destOrd="0" presId="urn:microsoft.com/office/officeart/2005/8/layout/hierarchy3"/>
    <dgm:cxn modelId="{48233C84-1708-4DB4-9BC9-7F7B983474A9}" type="presParOf" srcId="{EAE88DA5-A50C-456E-961B-41F3A6F18C92}" destId="{90F8BCE9-6D98-4975-8D87-E79331BBF224}" srcOrd="6" destOrd="0" presId="urn:microsoft.com/office/officeart/2005/8/layout/hierarchy3"/>
    <dgm:cxn modelId="{ACDACCD4-A818-48CF-BAC2-FB5452030403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81D61-0E9E-42FB-B26E-5D9F97B0AB6B}">
      <dsp:nvSpPr>
        <dsp:cNvPr id="0" name=""/>
        <dsp:cNvSpPr/>
      </dsp:nvSpPr>
      <dsp:spPr>
        <a:xfrm>
          <a:off x="1822421" y="19221"/>
          <a:ext cx="1365425" cy="126305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5C305-2F32-44F6-B43C-C4C154B4B5C6}">
      <dsp:nvSpPr>
        <dsp:cNvPr id="0" name=""/>
        <dsp:cNvSpPr/>
      </dsp:nvSpPr>
      <dsp:spPr>
        <a:xfrm>
          <a:off x="2988471" y="142765"/>
          <a:ext cx="1723706" cy="761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Adelantan acciones Estratégicas</a:t>
          </a:r>
        </a:p>
      </dsp:txBody>
      <dsp:txXfrm>
        <a:off x="2988471" y="142765"/>
        <a:ext cx="1723706" cy="761919"/>
      </dsp:txXfrm>
    </dsp:sp>
    <dsp:sp modelId="{C856BB9F-E104-4C1E-A712-49151D66D658}">
      <dsp:nvSpPr>
        <dsp:cNvPr id="0" name=""/>
        <dsp:cNvSpPr/>
      </dsp:nvSpPr>
      <dsp:spPr>
        <a:xfrm>
          <a:off x="1431684" y="772116"/>
          <a:ext cx="1279266" cy="13399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2DA5C-9CBA-45A3-9428-A0810CC86419}">
      <dsp:nvSpPr>
        <dsp:cNvPr id="0" name=""/>
        <dsp:cNvSpPr/>
      </dsp:nvSpPr>
      <dsp:spPr>
        <a:xfrm>
          <a:off x="25605" y="913694"/>
          <a:ext cx="1562759" cy="700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Coordinan óptima ejecución de metas</a:t>
          </a:r>
        </a:p>
      </dsp:txBody>
      <dsp:txXfrm>
        <a:off x="25605" y="913694"/>
        <a:ext cx="1562759" cy="700150"/>
      </dsp:txXfrm>
    </dsp:sp>
    <dsp:sp modelId="{5708C8A3-66A3-491B-8EBA-E556EB72F5AA}">
      <dsp:nvSpPr>
        <dsp:cNvPr id="0" name=""/>
        <dsp:cNvSpPr/>
      </dsp:nvSpPr>
      <dsp:spPr>
        <a:xfrm>
          <a:off x="1930617" y="1612707"/>
          <a:ext cx="1151046" cy="115150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12164-7FBD-41E0-A070-13F0F4DE975B}">
      <dsp:nvSpPr>
        <dsp:cNvPr id="0" name=""/>
        <dsp:cNvSpPr/>
      </dsp:nvSpPr>
      <dsp:spPr>
        <a:xfrm>
          <a:off x="2702130" y="1689583"/>
          <a:ext cx="1889737" cy="954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Tienen altas capacidades Técnicas y Gerenciales</a:t>
          </a:r>
        </a:p>
      </dsp:txBody>
      <dsp:txXfrm>
        <a:off x="2702130" y="1689583"/>
        <a:ext cx="1889737" cy="9543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A2268-0BC6-414D-892C-A0C600D33E9D}">
      <dsp:nvSpPr>
        <dsp:cNvPr id="0" name=""/>
        <dsp:cNvSpPr/>
      </dsp:nvSpPr>
      <dsp:spPr>
        <a:xfrm>
          <a:off x="10" y="0"/>
          <a:ext cx="2475104" cy="4297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>
              <a:solidFill>
                <a:schemeClr val="accent5">
                  <a:lumMod val="75000"/>
                </a:schemeClr>
              </a:solidFill>
            </a:rPr>
            <a:t>Focalizar los compromisos gerenciales hacia el logro de los principales objetivos institucionales y a la obtención de resultados</a:t>
          </a:r>
          <a:endParaRPr lang="es-CO" sz="15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10" y="1718876"/>
        <a:ext cx="2475104" cy="1718876"/>
      </dsp:txXfrm>
    </dsp:sp>
    <dsp:sp modelId="{D8820D24-A61B-4B9B-8E8C-7E3393015840}">
      <dsp:nvSpPr>
        <dsp:cNvPr id="0" name=""/>
        <dsp:cNvSpPr/>
      </dsp:nvSpPr>
      <dsp:spPr>
        <a:xfrm>
          <a:off x="524431" y="85743"/>
          <a:ext cx="1430964" cy="143096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A1FC8-16F3-4E8A-8F57-F3F9E2DDF090}">
      <dsp:nvSpPr>
        <dsp:cNvPr id="0" name=""/>
        <dsp:cNvSpPr/>
      </dsp:nvSpPr>
      <dsp:spPr>
        <a:xfrm>
          <a:off x="2551719" y="0"/>
          <a:ext cx="2475104" cy="4297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>
              <a:solidFill>
                <a:schemeClr val="accent5">
                  <a:lumMod val="75000"/>
                </a:schemeClr>
              </a:solidFill>
            </a:rPr>
            <a:t>Promover y mejorar las competencias individuales y grupales mediante su valoración cuantitativa, a través de la calificación por parte de la/el superior, de un par y de las/os subalternas/os, incentivando el nivel sobresaliente de la/del Gerente Pública/o en su rendimiento</a:t>
          </a:r>
          <a:endParaRPr lang="es-CO" sz="15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2551719" y="1718876"/>
        <a:ext cx="2475104" cy="1718876"/>
      </dsp:txXfrm>
    </dsp:sp>
    <dsp:sp modelId="{351A2CDA-3D14-4D02-B881-76A1FF9259A1}">
      <dsp:nvSpPr>
        <dsp:cNvPr id="0" name=""/>
        <dsp:cNvSpPr/>
      </dsp:nvSpPr>
      <dsp:spPr>
        <a:xfrm>
          <a:off x="3073789" y="85743"/>
          <a:ext cx="1430964" cy="1430964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41C45A-8E72-4BB2-87D6-CC53F5E7F275}">
      <dsp:nvSpPr>
        <dsp:cNvPr id="0" name=""/>
        <dsp:cNvSpPr/>
      </dsp:nvSpPr>
      <dsp:spPr>
        <a:xfrm>
          <a:off x="5101077" y="0"/>
          <a:ext cx="2475104" cy="4297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>
              <a:solidFill>
                <a:schemeClr val="accent5">
                  <a:lumMod val="75000"/>
                </a:schemeClr>
              </a:solidFill>
            </a:rPr>
            <a:t>Fortalecer la etapa de seguimiento y retroalimentación, lo cual contribuirá al cumplimiento de las metas institucionales y a la efectiva alineación de los compromisos de la/del gerente pública/o con los de su equipo de trabajo</a:t>
          </a:r>
          <a:endParaRPr lang="es-CO" sz="15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5101077" y="1718876"/>
        <a:ext cx="2475104" cy="1718876"/>
      </dsp:txXfrm>
    </dsp:sp>
    <dsp:sp modelId="{A7A47F32-212C-4A7B-9C38-D1D1AA472891}">
      <dsp:nvSpPr>
        <dsp:cNvPr id="0" name=""/>
        <dsp:cNvSpPr/>
      </dsp:nvSpPr>
      <dsp:spPr>
        <a:xfrm>
          <a:off x="5623147" y="85743"/>
          <a:ext cx="1430964" cy="1430964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E7B86E-F1C4-4E83-B245-5BFE3BB05AE7}">
      <dsp:nvSpPr>
        <dsp:cNvPr id="0" name=""/>
        <dsp:cNvSpPr/>
      </dsp:nvSpPr>
      <dsp:spPr>
        <a:xfrm>
          <a:off x="7650434" y="0"/>
          <a:ext cx="2475104" cy="42971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0"/>
                <a:lumOff val="100000"/>
              </a:schemeClr>
            </a:gs>
            <a:gs pos="99515">
              <a:srgbClr val="0272C1"/>
            </a:gs>
            <a:gs pos="99031">
              <a:srgbClr val="0473C1"/>
            </a:gs>
            <a:gs pos="98062">
              <a:srgbClr val="0875C2"/>
            </a:gs>
            <a:gs pos="96125">
              <a:srgbClr val="1079C4"/>
            </a:gs>
            <a:gs pos="100000">
              <a:srgbClr val="2082C8"/>
            </a:gs>
            <a:gs pos="99000">
              <a:srgbClr val="4094D0"/>
            </a:gs>
            <a:gs pos="75000">
              <a:srgbClr val="80B8E0"/>
            </a:gs>
            <a:gs pos="45000">
              <a:schemeClr val="accent1">
                <a:lumMod val="0"/>
                <a:lumOff val="100000"/>
              </a:schemeClr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>
              <a:solidFill>
                <a:schemeClr val="accent5">
                  <a:lumMod val="75000"/>
                </a:schemeClr>
              </a:solidFill>
            </a:rPr>
            <a:t>Articular las etapas de planeación institucional con las fases de concertación, formalización, seguimiento y evaluación de los Acuerdos de Gestión.</a:t>
          </a:r>
          <a:endParaRPr lang="es-CO" sz="15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7650434" y="1718876"/>
        <a:ext cx="2475104" cy="1718876"/>
      </dsp:txXfrm>
    </dsp:sp>
    <dsp:sp modelId="{9ABDF173-F2D9-4B7A-934E-8D413063D9E8}">
      <dsp:nvSpPr>
        <dsp:cNvPr id="0" name=""/>
        <dsp:cNvSpPr/>
      </dsp:nvSpPr>
      <dsp:spPr>
        <a:xfrm>
          <a:off x="8172505" y="85743"/>
          <a:ext cx="1430964" cy="1430964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1F398-4F13-4734-A601-5F7FFB30D4B1}">
      <dsp:nvSpPr>
        <dsp:cNvPr id="0" name=""/>
        <dsp:cNvSpPr/>
      </dsp:nvSpPr>
      <dsp:spPr>
        <a:xfrm>
          <a:off x="295447" y="3652611"/>
          <a:ext cx="9317668" cy="644578"/>
        </a:xfrm>
        <a:prstGeom prst="leftRightArrow">
          <a:avLst/>
        </a:prstGeom>
        <a:gradFill flip="none" rotWithShape="1">
          <a:gsLst>
            <a:gs pos="96000">
              <a:schemeClr val="bg2">
                <a:lumMod val="50000"/>
              </a:schemeClr>
            </a:gs>
            <a:gs pos="0">
              <a:schemeClr val="accent3">
                <a:lumMod val="0"/>
                <a:lumOff val="100000"/>
              </a:schemeClr>
            </a:gs>
            <a:gs pos="17000">
              <a:schemeClr val="accent3">
                <a:lumMod val="0"/>
                <a:lumOff val="100000"/>
              </a:schemeClr>
            </a:gs>
            <a:gs pos="62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33017-50AD-476E-A93A-B33DC3AB18FE}">
      <dsp:nvSpPr>
        <dsp:cNvPr id="0" name=""/>
        <dsp:cNvSpPr/>
      </dsp:nvSpPr>
      <dsp:spPr>
        <a:xfrm>
          <a:off x="4561690" y="-17306"/>
          <a:ext cx="1647403" cy="1410173"/>
        </a:xfrm>
        <a:prstGeom prst="ellipse">
          <a:avLst/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Superior Inmediato</a:t>
          </a:r>
        </a:p>
      </dsp:txBody>
      <dsp:txXfrm>
        <a:off x="4802947" y="189209"/>
        <a:ext cx="1164889" cy="997143"/>
      </dsp:txXfrm>
    </dsp:sp>
    <dsp:sp modelId="{160FAD29-E47C-4E9F-AA39-B55F5BA1E51E}">
      <dsp:nvSpPr>
        <dsp:cNvPr id="0" name=""/>
        <dsp:cNvSpPr/>
      </dsp:nvSpPr>
      <dsp:spPr>
        <a:xfrm rot="1713818">
          <a:off x="6160765" y="1009255"/>
          <a:ext cx="481451" cy="4633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>
        <a:off x="6169225" y="1068695"/>
        <a:ext cx="342441" cy="278021"/>
      </dsp:txXfrm>
    </dsp:sp>
    <dsp:sp modelId="{9BFBE84E-5150-4FA1-A400-F9B3B55786BD}">
      <dsp:nvSpPr>
        <dsp:cNvPr id="0" name=""/>
        <dsp:cNvSpPr/>
      </dsp:nvSpPr>
      <dsp:spPr>
        <a:xfrm>
          <a:off x="6613745" y="1099821"/>
          <a:ext cx="1647403" cy="1410173"/>
        </a:xfrm>
        <a:prstGeom prst="ellipse">
          <a:avLst/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Oficina de Control Interno</a:t>
          </a:r>
        </a:p>
      </dsp:txBody>
      <dsp:txXfrm>
        <a:off x="6855002" y="1306336"/>
        <a:ext cx="1164889" cy="997143"/>
      </dsp:txXfrm>
    </dsp:sp>
    <dsp:sp modelId="{1B6094DF-9AE6-4401-BFB9-A3861DF3A0F0}">
      <dsp:nvSpPr>
        <dsp:cNvPr id="0" name=""/>
        <dsp:cNvSpPr/>
      </dsp:nvSpPr>
      <dsp:spPr>
        <a:xfrm rot="6560888">
          <a:off x="6840327" y="2591634"/>
          <a:ext cx="479034" cy="4633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 rot="10800000">
        <a:off x="6932860" y="2618727"/>
        <a:ext cx="340024" cy="278021"/>
      </dsp:txXfrm>
    </dsp:sp>
    <dsp:sp modelId="{E1F0228D-03F3-487F-8472-EA2EEB3AF2D6}">
      <dsp:nvSpPr>
        <dsp:cNvPr id="0" name=""/>
        <dsp:cNvSpPr/>
      </dsp:nvSpPr>
      <dsp:spPr>
        <a:xfrm>
          <a:off x="5891086" y="3157868"/>
          <a:ext cx="1647403" cy="1410173"/>
        </a:xfrm>
        <a:prstGeom prst="ellipse">
          <a:avLst/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Dirección de Talento Humano</a:t>
          </a:r>
        </a:p>
      </dsp:txBody>
      <dsp:txXfrm>
        <a:off x="6132343" y="3364383"/>
        <a:ext cx="1164889" cy="997143"/>
      </dsp:txXfrm>
    </dsp:sp>
    <dsp:sp modelId="{64D5FFCF-1F45-4797-94BC-8F34C7A6E718}">
      <dsp:nvSpPr>
        <dsp:cNvPr id="0" name=""/>
        <dsp:cNvSpPr/>
      </dsp:nvSpPr>
      <dsp:spPr>
        <a:xfrm rot="10813928">
          <a:off x="5099184" y="3636643"/>
          <a:ext cx="475613" cy="4633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 rot="10800000">
        <a:off x="5238193" y="3729598"/>
        <a:ext cx="336603" cy="278021"/>
      </dsp:txXfrm>
    </dsp:sp>
    <dsp:sp modelId="{907F2DF7-8416-4BEF-B579-F6D6E7475A07}">
      <dsp:nvSpPr>
        <dsp:cNvPr id="0" name=""/>
        <dsp:cNvSpPr/>
      </dsp:nvSpPr>
      <dsp:spPr>
        <a:xfrm>
          <a:off x="3264214" y="3147225"/>
          <a:ext cx="1647403" cy="1410173"/>
        </a:xfrm>
        <a:prstGeom prst="ellipse">
          <a:avLst/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Gerentes Públicas/os</a:t>
          </a:r>
        </a:p>
      </dsp:txBody>
      <dsp:txXfrm>
        <a:off x="3505471" y="3353740"/>
        <a:ext cx="1164889" cy="997143"/>
      </dsp:txXfrm>
    </dsp:sp>
    <dsp:sp modelId="{DDCB1587-5D68-464A-9E92-A94CC5833E25}">
      <dsp:nvSpPr>
        <dsp:cNvPr id="0" name=""/>
        <dsp:cNvSpPr/>
      </dsp:nvSpPr>
      <dsp:spPr>
        <a:xfrm rot="14960658">
          <a:off x="3459632" y="2602341"/>
          <a:ext cx="488810" cy="4633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 rot="10800000">
        <a:off x="3553655" y="2760051"/>
        <a:ext cx="349800" cy="278021"/>
      </dsp:txXfrm>
    </dsp:sp>
    <dsp:sp modelId="{40031CA8-A9EA-4E6E-930E-DABD81B99D58}">
      <dsp:nvSpPr>
        <dsp:cNvPr id="0" name=""/>
        <dsp:cNvSpPr/>
      </dsp:nvSpPr>
      <dsp:spPr>
        <a:xfrm>
          <a:off x="2488358" y="1089171"/>
          <a:ext cx="1647403" cy="1410173"/>
        </a:xfrm>
        <a:prstGeom prst="ellipse">
          <a:avLst/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Oficina Asesora de Planeación</a:t>
          </a:r>
        </a:p>
      </dsp:txBody>
      <dsp:txXfrm>
        <a:off x="2729615" y="1295686"/>
        <a:ext cx="1164889" cy="997143"/>
      </dsp:txXfrm>
    </dsp:sp>
    <dsp:sp modelId="{E13A9822-1BCB-4B9B-9CF2-6EC8C250F21C}">
      <dsp:nvSpPr>
        <dsp:cNvPr id="0" name=""/>
        <dsp:cNvSpPr/>
      </dsp:nvSpPr>
      <dsp:spPr>
        <a:xfrm rot="19914746">
          <a:off x="4094094" y="1014742"/>
          <a:ext cx="489004" cy="4633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900" kern="1200"/>
        </a:p>
      </dsp:txBody>
      <dsp:txXfrm>
        <a:off x="4102280" y="1140139"/>
        <a:ext cx="349994" cy="2780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65D24-8F39-4DD1-8627-D05D1DEEAB64}">
      <dsp:nvSpPr>
        <dsp:cNvPr id="0" name=""/>
        <dsp:cNvSpPr/>
      </dsp:nvSpPr>
      <dsp:spPr>
        <a:xfrm>
          <a:off x="0" y="0"/>
          <a:ext cx="10049542" cy="18084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6173D-A985-48B5-B725-C1BADEC9087C}">
      <dsp:nvSpPr>
        <dsp:cNvPr id="0" name=""/>
        <dsp:cNvSpPr/>
      </dsp:nvSpPr>
      <dsp:spPr>
        <a:xfrm>
          <a:off x="1129359" y="241131"/>
          <a:ext cx="1383395" cy="132622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381DA-15BB-42BD-9035-00A852B40BFF}">
      <dsp:nvSpPr>
        <dsp:cNvPr id="0" name=""/>
        <dsp:cNvSpPr/>
      </dsp:nvSpPr>
      <dsp:spPr>
        <a:xfrm rot="10800000">
          <a:off x="335147" y="1793608"/>
          <a:ext cx="3035946" cy="2210370"/>
        </a:xfrm>
        <a:prstGeom prst="round2SameRect">
          <a:avLst>
            <a:gd name="adj1" fmla="val 10500"/>
            <a:gd name="adj2" fmla="val 0"/>
          </a:avLst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</a:t>
          </a:r>
          <a:r>
            <a:rPr lang="pt-BR" sz="2800" b="1" u="sng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formulación</a:t>
          </a:r>
          <a:r>
            <a:rPr lang="pt-BR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y </a:t>
          </a:r>
          <a:r>
            <a:rPr lang="pt-BR" sz="2800" b="1" u="sng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formalización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sp:txBody>
      <dsp:txXfrm rot="10800000">
        <a:off x="403124" y="1793608"/>
        <a:ext cx="2899992" cy="2142393"/>
      </dsp:txXfrm>
    </dsp:sp>
    <dsp:sp modelId="{708BDDE0-7BA8-4C1A-9578-AFB0BFD7EDE9}">
      <dsp:nvSpPr>
        <dsp:cNvPr id="0" name=""/>
        <dsp:cNvSpPr/>
      </dsp:nvSpPr>
      <dsp:spPr>
        <a:xfrm>
          <a:off x="4128879" y="241131"/>
          <a:ext cx="1852863" cy="132622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3C086-1049-4D04-AC9F-24D8C7380D2B}">
      <dsp:nvSpPr>
        <dsp:cNvPr id="0" name=""/>
        <dsp:cNvSpPr/>
      </dsp:nvSpPr>
      <dsp:spPr>
        <a:xfrm rot="10800000">
          <a:off x="3454704" y="1808484"/>
          <a:ext cx="3265125" cy="2210370"/>
        </a:xfrm>
        <a:prstGeom prst="round2SameRect">
          <a:avLst>
            <a:gd name="adj1" fmla="val 10500"/>
            <a:gd name="adj2" fmla="val 0"/>
          </a:avLst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Seguimiento y Retroalimentación</a:t>
          </a:r>
        </a:p>
      </dsp:txBody>
      <dsp:txXfrm rot="10800000">
        <a:off x="3522681" y="1808484"/>
        <a:ext cx="3129171" cy="2142393"/>
      </dsp:txXfrm>
    </dsp:sp>
    <dsp:sp modelId="{30A27636-0B84-4642-9A32-49475DFD08BD}">
      <dsp:nvSpPr>
        <dsp:cNvPr id="0" name=""/>
        <dsp:cNvSpPr/>
      </dsp:nvSpPr>
      <dsp:spPr>
        <a:xfrm>
          <a:off x="7595490" y="241131"/>
          <a:ext cx="1327070" cy="132622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DABE8-BAD9-42E3-A528-80726A36B53B}">
      <dsp:nvSpPr>
        <dsp:cNvPr id="0" name=""/>
        <dsp:cNvSpPr/>
      </dsp:nvSpPr>
      <dsp:spPr>
        <a:xfrm rot="10800000">
          <a:off x="6851493" y="1808484"/>
          <a:ext cx="2974865" cy="2210370"/>
        </a:xfrm>
        <a:prstGeom prst="round2SameRect">
          <a:avLst>
            <a:gd name="adj1" fmla="val 10500"/>
            <a:gd name="adj2" fmla="val 0"/>
          </a:avLst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16200000" scaled="1"/>
          <a:tileRect/>
        </a:gra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u="sng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3.Fase de Evaluación</a:t>
          </a: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sp:txBody>
      <dsp:txXfrm rot="10800000">
        <a:off x="6919470" y="1808484"/>
        <a:ext cx="2838911" cy="2142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1111625"/>
          <a:ext cx="10889513" cy="1545770"/>
        </a:xfrm>
        <a:prstGeom prst="notchedRightArrow">
          <a:avLst/>
        </a:prstGeom>
        <a:gradFill flip="none" rotWithShape="0">
          <a:gsLst>
            <a:gs pos="0">
              <a:schemeClr val="accent1">
                <a:tint val="4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81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2468" y="0"/>
          <a:ext cx="705851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/>
        </a:p>
      </dsp:txBody>
      <dsp:txXfrm>
        <a:off x="2468" y="0"/>
        <a:ext cx="705851" cy="1545770"/>
      </dsp:txXfrm>
    </dsp:sp>
    <dsp:sp modelId="{2BF29766-3010-4155-B5E5-F13AF6DB4230}">
      <dsp:nvSpPr>
        <dsp:cNvPr id="0" name=""/>
        <dsp:cNvSpPr/>
      </dsp:nvSpPr>
      <dsp:spPr>
        <a:xfrm>
          <a:off x="668826" y="1722840"/>
          <a:ext cx="386442" cy="347763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743612" y="2318655"/>
          <a:ext cx="705851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743612" y="2318655"/>
        <a:ext cx="705851" cy="1545770"/>
      </dsp:txXfrm>
    </dsp:sp>
    <dsp:sp modelId="{057DFD3B-8814-4FF2-B61E-24C99E0B36BE}">
      <dsp:nvSpPr>
        <dsp:cNvPr id="0" name=""/>
        <dsp:cNvSpPr/>
      </dsp:nvSpPr>
      <dsp:spPr>
        <a:xfrm>
          <a:off x="1386810" y="1703504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608752" y="2561785"/>
          <a:ext cx="1673297" cy="1197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1. Fase de Formulación.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kern="1200" dirty="0"/>
            <a:t>4 meses siguientes</a:t>
          </a:r>
        </a:p>
      </dsp:txBody>
      <dsp:txXfrm>
        <a:off x="608752" y="2561785"/>
        <a:ext cx="1673297" cy="1197431"/>
      </dsp:txXfrm>
    </dsp:sp>
    <dsp:sp modelId="{7EA8D1D7-D44B-43FB-990C-8C37B39AED99}">
      <dsp:nvSpPr>
        <dsp:cNvPr id="0" name=""/>
        <dsp:cNvSpPr/>
      </dsp:nvSpPr>
      <dsp:spPr>
        <a:xfrm>
          <a:off x="2657559" y="1714502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3193346" y="2318655"/>
          <a:ext cx="705851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3193346" y="2318655"/>
        <a:ext cx="705851" cy="1545770"/>
      </dsp:txXfrm>
    </dsp:sp>
    <dsp:sp modelId="{3FA7EF19-C204-4950-8F08-801B842018F0}">
      <dsp:nvSpPr>
        <dsp:cNvPr id="0" name=""/>
        <dsp:cNvSpPr/>
      </dsp:nvSpPr>
      <dsp:spPr>
        <a:xfrm>
          <a:off x="3776819" y="1703500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3934489" y="0"/>
          <a:ext cx="705851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3934489" y="0"/>
        <a:ext cx="705851" cy="1545770"/>
      </dsp:txXfrm>
    </dsp:sp>
    <dsp:sp modelId="{EC061692-3799-4B18-90DC-99F0F90D859A}">
      <dsp:nvSpPr>
        <dsp:cNvPr id="0" name=""/>
        <dsp:cNvSpPr/>
      </dsp:nvSpPr>
      <dsp:spPr>
        <a:xfrm>
          <a:off x="4812969" y="1682234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3537180" y="2500403"/>
          <a:ext cx="1909235" cy="946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2. Fase de Seguimiento y Retroalimentación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kern="1200" dirty="0"/>
            <a:t>Julio de 2018</a:t>
          </a:r>
        </a:p>
      </dsp:txBody>
      <dsp:txXfrm>
        <a:off x="3537180" y="2500403"/>
        <a:ext cx="1909235" cy="946985"/>
      </dsp:txXfrm>
    </dsp:sp>
    <dsp:sp modelId="{2EC43153-878B-468A-A54D-325197E23D71}">
      <dsp:nvSpPr>
        <dsp:cNvPr id="0" name=""/>
        <dsp:cNvSpPr/>
      </dsp:nvSpPr>
      <dsp:spPr>
        <a:xfrm>
          <a:off x="5748135" y="1680631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6620160" y="0"/>
          <a:ext cx="705851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400" kern="1200" dirty="0"/>
        </a:p>
      </dsp:txBody>
      <dsp:txXfrm>
        <a:off x="6620160" y="0"/>
        <a:ext cx="705851" cy="1545770"/>
      </dsp:txXfrm>
    </dsp:sp>
    <dsp:sp modelId="{2D1E54E0-4343-4B09-92E2-C826E07D6180}">
      <dsp:nvSpPr>
        <dsp:cNvPr id="0" name=""/>
        <dsp:cNvSpPr/>
      </dsp:nvSpPr>
      <dsp:spPr>
        <a:xfrm>
          <a:off x="6898189" y="1703504"/>
          <a:ext cx="386442" cy="386442"/>
        </a:xfrm>
        <a:prstGeom prst="ellipse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6536312" y="2668104"/>
          <a:ext cx="2436788" cy="838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3. Fase de Evaluación</a:t>
          </a:r>
          <a:br>
            <a:rPr lang="es-CO" sz="1600" b="1" kern="1200" dirty="0"/>
          </a:br>
          <a:r>
            <a:rPr lang="es-CO" sz="1600" b="0" kern="1200" dirty="0"/>
            <a:t>A más tardar 14/2/2019</a:t>
          </a:r>
          <a:br>
            <a:rPr lang="es-CO" sz="1600" b="0" kern="1200" dirty="0"/>
          </a:br>
          <a:r>
            <a:rPr lang="es-CO" sz="1600" b="0" kern="1200" dirty="0"/>
            <a:t>A más tardar 28/2/2018 entrega a TH</a:t>
          </a:r>
          <a:r>
            <a:rPr lang="es-CO" sz="1600" b="1" kern="1200" dirty="0"/>
            <a:t>.</a:t>
          </a:r>
          <a:endParaRPr lang="es-CO" sz="1600" b="0" kern="1200" dirty="0"/>
        </a:p>
      </dsp:txBody>
      <dsp:txXfrm>
        <a:off x="6536312" y="2668104"/>
        <a:ext cx="2436788" cy="838843"/>
      </dsp:txXfrm>
    </dsp:sp>
    <dsp:sp modelId="{DC7F2725-2EB7-427D-81B9-0ACD58059A17}">
      <dsp:nvSpPr>
        <dsp:cNvPr id="0" name=""/>
        <dsp:cNvSpPr/>
      </dsp:nvSpPr>
      <dsp:spPr>
        <a:xfrm>
          <a:off x="7917517" y="1734014"/>
          <a:ext cx="386442" cy="386442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1111625"/>
          <a:ext cx="10889513" cy="1545770"/>
        </a:xfrm>
        <a:prstGeom prst="notchedRightArrow">
          <a:avLst/>
        </a:prstGeom>
        <a:gradFill flip="none" rotWithShape="0">
          <a:gsLst>
            <a:gs pos="0">
              <a:schemeClr val="accent1">
                <a:tint val="4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lin ang="81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2577" y="0"/>
          <a:ext cx="536566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/>
        </a:p>
      </dsp:txBody>
      <dsp:txXfrm>
        <a:off x="2577" y="0"/>
        <a:ext cx="536566" cy="1545770"/>
      </dsp:txXfrm>
    </dsp:sp>
    <dsp:sp modelId="{2BF29766-3010-4155-B5E5-F13AF6DB4230}">
      <dsp:nvSpPr>
        <dsp:cNvPr id="0" name=""/>
        <dsp:cNvSpPr/>
      </dsp:nvSpPr>
      <dsp:spPr>
        <a:xfrm>
          <a:off x="584293" y="1722840"/>
          <a:ext cx="386442" cy="347763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565972" y="2318655"/>
          <a:ext cx="536566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565972" y="2318655"/>
        <a:ext cx="536566" cy="1545770"/>
      </dsp:txXfrm>
    </dsp:sp>
    <dsp:sp modelId="{057DFD3B-8814-4FF2-B61E-24C99E0B36BE}">
      <dsp:nvSpPr>
        <dsp:cNvPr id="0" name=""/>
        <dsp:cNvSpPr/>
      </dsp:nvSpPr>
      <dsp:spPr>
        <a:xfrm>
          <a:off x="1124528" y="1703504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463456" y="2561785"/>
          <a:ext cx="3015191" cy="1197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600" b="1" kern="1200" dirty="0"/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1. Fase de Formulación.                                 </a:t>
          </a:r>
          <a:r>
            <a:rPr lang="es-CO" sz="1600" b="0" kern="1200" dirty="0"/>
            <a:t>4 meses siguientes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kern="1200" dirty="0"/>
            <a:t>A más tardar 28/2/2019</a:t>
          </a:r>
          <a:br>
            <a:rPr lang="es-CO" sz="1600" b="0" kern="1200" dirty="0"/>
          </a:br>
          <a:r>
            <a:rPr lang="es-CO" sz="1600" b="0" kern="1200" dirty="0"/>
            <a:t>A más tardar 28/2/2019 entrega a TH. </a:t>
          </a:r>
        </a:p>
      </dsp:txBody>
      <dsp:txXfrm>
        <a:off x="463456" y="2561785"/>
        <a:ext cx="3015191" cy="1197431"/>
      </dsp:txXfrm>
    </dsp:sp>
    <dsp:sp modelId="{7EA8D1D7-D44B-43FB-990C-8C37B39AED99}">
      <dsp:nvSpPr>
        <dsp:cNvPr id="0" name=""/>
        <dsp:cNvSpPr/>
      </dsp:nvSpPr>
      <dsp:spPr>
        <a:xfrm>
          <a:off x="2973118" y="1714502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4171387" y="2318655"/>
          <a:ext cx="536566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4171387" y="2318655"/>
        <a:ext cx="536566" cy="1545770"/>
      </dsp:txXfrm>
    </dsp:sp>
    <dsp:sp modelId="{3FA7EF19-C204-4950-8F08-801B842018F0}">
      <dsp:nvSpPr>
        <dsp:cNvPr id="0" name=""/>
        <dsp:cNvSpPr/>
      </dsp:nvSpPr>
      <dsp:spPr>
        <a:xfrm>
          <a:off x="4670218" y="1703500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4734782" y="0"/>
          <a:ext cx="536566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400" kern="1200" dirty="0"/>
        </a:p>
      </dsp:txBody>
      <dsp:txXfrm>
        <a:off x="4734782" y="0"/>
        <a:ext cx="536566" cy="1545770"/>
      </dsp:txXfrm>
    </dsp:sp>
    <dsp:sp modelId="{EC061692-3799-4B18-90DC-99F0F90D859A}">
      <dsp:nvSpPr>
        <dsp:cNvPr id="0" name=""/>
        <dsp:cNvSpPr/>
      </dsp:nvSpPr>
      <dsp:spPr>
        <a:xfrm>
          <a:off x="5528619" y="1682234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4432759" y="2500403"/>
          <a:ext cx="2057211" cy="946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2. Fase de Seguimiento y Retroalimentación. </a:t>
          </a:r>
          <a:r>
            <a:rPr lang="es-CO" sz="1600" b="0" kern="1200" dirty="0"/>
            <a:t>Julio de 2019</a:t>
          </a:r>
        </a:p>
      </dsp:txBody>
      <dsp:txXfrm>
        <a:off x="4432759" y="2500403"/>
        <a:ext cx="2057211" cy="946985"/>
      </dsp:txXfrm>
    </dsp:sp>
    <dsp:sp modelId="{2EC43153-878B-468A-A54D-325197E23D71}">
      <dsp:nvSpPr>
        <dsp:cNvPr id="0" name=""/>
        <dsp:cNvSpPr/>
      </dsp:nvSpPr>
      <dsp:spPr>
        <a:xfrm>
          <a:off x="6444667" y="1680631"/>
          <a:ext cx="386442" cy="38644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7382217" y="0"/>
          <a:ext cx="536566" cy="1545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400" kern="1200" dirty="0"/>
        </a:p>
      </dsp:txBody>
      <dsp:txXfrm>
        <a:off x="7382217" y="0"/>
        <a:ext cx="536566" cy="1545770"/>
      </dsp:txXfrm>
    </dsp:sp>
    <dsp:sp modelId="{2D1E54E0-4343-4B09-92E2-C826E07D6180}">
      <dsp:nvSpPr>
        <dsp:cNvPr id="0" name=""/>
        <dsp:cNvSpPr/>
      </dsp:nvSpPr>
      <dsp:spPr>
        <a:xfrm>
          <a:off x="7575603" y="1703504"/>
          <a:ext cx="386442" cy="386442"/>
        </a:xfrm>
        <a:prstGeom prst="ellipse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7318478" y="2668104"/>
          <a:ext cx="1852372" cy="838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3. Fase de Evaluación.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kern="1200" dirty="0"/>
            <a:t>3 meses siguientes</a:t>
          </a:r>
          <a:br>
            <a:rPr lang="es-CO" sz="1600" b="0" kern="1200" dirty="0"/>
          </a:br>
          <a:r>
            <a:rPr lang="es-CO" sz="1600" b="0" kern="1200" dirty="0"/>
            <a:t>Año 2020</a:t>
          </a:r>
        </a:p>
      </dsp:txBody>
      <dsp:txXfrm>
        <a:off x="7318478" y="2668104"/>
        <a:ext cx="1852372" cy="838843"/>
      </dsp:txXfrm>
    </dsp:sp>
    <dsp:sp modelId="{DC7F2725-2EB7-427D-81B9-0ACD58059A17}">
      <dsp:nvSpPr>
        <dsp:cNvPr id="0" name=""/>
        <dsp:cNvSpPr/>
      </dsp:nvSpPr>
      <dsp:spPr>
        <a:xfrm>
          <a:off x="8209616" y="1734014"/>
          <a:ext cx="386442" cy="386442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51694-936C-423C-8622-1F34F58549A0}">
      <dsp:nvSpPr>
        <dsp:cNvPr id="0" name=""/>
        <dsp:cNvSpPr/>
      </dsp:nvSpPr>
      <dsp:spPr>
        <a:xfrm>
          <a:off x="891847" y="0"/>
          <a:ext cx="7301542" cy="2763157"/>
        </a:xfrm>
        <a:prstGeom prst="swooshArrow">
          <a:avLst>
            <a:gd name="adj1" fmla="val 25000"/>
            <a:gd name="adj2" fmla="val 25000"/>
          </a:avLst>
        </a:prstGeom>
        <a:gradFill flip="none" rotWithShape="0">
          <a:gsLst>
            <a:gs pos="0">
              <a:srgbClr val="00B0F0">
                <a:shade val="30000"/>
                <a:satMod val="115000"/>
              </a:srgbClr>
            </a:gs>
            <a:gs pos="50000">
              <a:srgbClr val="00B0F0">
                <a:shade val="67500"/>
                <a:satMod val="115000"/>
              </a:srgbClr>
            </a:gs>
            <a:gs pos="100000">
              <a:srgbClr val="00B0F0">
                <a:shade val="100000"/>
                <a:satMod val="115000"/>
              </a:srgbClr>
            </a:gs>
          </a:gsLst>
          <a:lin ang="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F55320-1680-48BB-A3EA-0CDC709A7143}">
      <dsp:nvSpPr>
        <dsp:cNvPr id="0" name=""/>
        <dsp:cNvSpPr/>
      </dsp:nvSpPr>
      <dsp:spPr>
        <a:xfrm flipH="1">
          <a:off x="8190245" y="2419937"/>
          <a:ext cx="824310" cy="263810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CB5C9-1038-4A3B-8C25-F6D9160293E8}">
      <dsp:nvSpPr>
        <dsp:cNvPr id="0" name=""/>
        <dsp:cNvSpPr/>
      </dsp:nvSpPr>
      <dsp:spPr>
        <a:xfrm>
          <a:off x="2714344" y="2105525"/>
          <a:ext cx="1212759" cy="6576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8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/>
        </a:p>
      </dsp:txBody>
      <dsp:txXfrm>
        <a:off x="2714344" y="2105525"/>
        <a:ext cx="1212759" cy="657631"/>
      </dsp:txXfrm>
    </dsp:sp>
    <dsp:sp modelId="{DCFC72AB-BCCF-47E8-B2F9-57978F4ABE75}">
      <dsp:nvSpPr>
        <dsp:cNvPr id="0" name=""/>
        <dsp:cNvSpPr/>
      </dsp:nvSpPr>
      <dsp:spPr>
        <a:xfrm>
          <a:off x="3249881" y="1319640"/>
          <a:ext cx="176842" cy="176842"/>
        </a:xfrm>
        <a:prstGeom prst="ellipse">
          <a:avLst/>
        </a:prstGeom>
        <a:solidFill>
          <a:srgbClr val="E4D3F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64C20-C162-45BB-AE02-19EAC003C896}">
      <dsp:nvSpPr>
        <dsp:cNvPr id="0" name=""/>
        <dsp:cNvSpPr/>
      </dsp:nvSpPr>
      <dsp:spPr>
        <a:xfrm>
          <a:off x="2809930" y="1807870"/>
          <a:ext cx="1238949" cy="732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705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 Suficiente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De 76% a 89%</a:t>
          </a:r>
        </a:p>
      </dsp:txBody>
      <dsp:txXfrm>
        <a:off x="2809930" y="1807870"/>
        <a:ext cx="1238949" cy="732869"/>
      </dsp:txXfrm>
    </dsp:sp>
    <dsp:sp modelId="{DAD64C16-F83F-4FE6-91BC-8514EAC6FEBE}">
      <dsp:nvSpPr>
        <dsp:cNvPr id="0" name=""/>
        <dsp:cNvSpPr/>
      </dsp:nvSpPr>
      <dsp:spPr>
        <a:xfrm>
          <a:off x="4835806" y="896678"/>
          <a:ext cx="234315" cy="234315"/>
        </a:xfrm>
        <a:prstGeom prst="ellipse">
          <a:avLst/>
        </a:prstGeom>
        <a:solidFill>
          <a:srgbClr val="E4D3F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5F2652-E51F-4347-A716-BADD8B830AB0}">
      <dsp:nvSpPr>
        <dsp:cNvPr id="0" name=""/>
        <dsp:cNvSpPr/>
      </dsp:nvSpPr>
      <dsp:spPr>
        <a:xfrm>
          <a:off x="4509676" y="1489896"/>
          <a:ext cx="1135161" cy="838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59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Satisfactorio De 90% a  100%</a:t>
          </a:r>
        </a:p>
      </dsp:txBody>
      <dsp:txXfrm>
        <a:off x="4509676" y="1489896"/>
        <a:ext cx="1135161" cy="838890"/>
      </dsp:txXfrm>
    </dsp:sp>
    <dsp:sp modelId="{31AFCC9C-577B-4B29-AFCE-E6C2D8FA323C}">
      <dsp:nvSpPr>
        <dsp:cNvPr id="0" name=""/>
        <dsp:cNvSpPr/>
      </dsp:nvSpPr>
      <dsp:spPr>
        <a:xfrm>
          <a:off x="6480383" y="621246"/>
          <a:ext cx="313894" cy="313894"/>
        </a:xfrm>
        <a:prstGeom prst="ellipse">
          <a:avLst/>
        </a:prstGeom>
        <a:solidFill>
          <a:srgbClr val="E4D3F1"/>
        </a:solidFill>
        <a:ln w="12700" cap="flat" cmpd="sng" algn="ctr">
          <a:solidFill>
            <a:srgbClr val="C198E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DC57C-D515-4EDB-9B4B-BDFE03805665}">
      <dsp:nvSpPr>
        <dsp:cNvPr id="0" name=""/>
        <dsp:cNvSpPr/>
      </dsp:nvSpPr>
      <dsp:spPr>
        <a:xfrm>
          <a:off x="6215958" y="1184440"/>
          <a:ext cx="1267786" cy="750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26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500" kern="1200" dirty="0"/>
            <a:t>Sobresaliente  De 101% a 105%</a:t>
          </a:r>
        </a:p>
      </dsp:txBody>
      <dsp:txXfrm>
        <a:off x="6215958" y="1184440"/>
        <a:ext cx="1267786" cy="7509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243654" y="0"/>
          <a:ext cx="6837695" cy="472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600" b="1" kern="1200" dirty="0"/>
            <a:t>Generalidades</a:t>
          </a:r>
          <a:endParaRPr lang="es-CO" sz="2600" kern="1200" dirty="0"/>
        </a:p>
      </dsp:txBody>
      <dsp:txXfrm>
        <a:off x="257499" y="13845"/>
        <a:ext cx="6810005" cy="445021"/>
      </dsp:txXfrm>
    </dsp:sp>
    <dsp:sp modelId="{C34D2960-4E6D-4E65-80AA-94219757E4CA}">
      <dsp:nvSpPr>
        <dsp:cNvPr id="0" name=""/>
        <dsp:cNvSpPr/>
      </dsp:nvSpPr>
      <dsp:spPr>
        <a:xfrm>
          <a:off x="927423" y="472711"/>
          <a:ext cx="430566" cy="773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863"/>
              </a:lnTo>
              <a:lnTo>
                <a:pt x="430566" y="773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357990" y="649440"/>
          <a:ext cx="7999517" cy="11942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Los compromisos deben ser </a:t>
          </a:r>
          <a:r>
            <a:rPr lang="es-CO" sz="2000" b="1" kern="1200" dirty="0">
              <a:latin typeface="+mn-lt"/>
            </a:rPr>
            <a:t>claros, medibles, demostrables, cuantificables y concretos</a:t>
          </a:r>
          <a:r>
            <a:rPr lang="es-CO" sz="2000" kern="1200" dirty="0">
              <a:latin typeface="+mn-lt"/>
            </a:rPr>
            <a:t>. Mínimo 3 máximo 5. Peso por compromiso no puede ser mayor a 50% ni inferior a 10% y la sumatoria será del 100%. Se puede acordar un 5% adicional por el cumplimiento de más de lo esperado.</a:t>
          </a:r>
        </a:p>
      </dsp:txBody>
      <dsp:txXfrm>
        <a:off x="1392969" y="684419"/>
        <a:ext cx="7929559" cy="1124309"/>
      </dsp:txXfrm>
    </dsp:sp>
    <dsp:sp modelId="{C178F558-F5A2-471B-81F8-B9F6F6DE1483}">
      <dsp:nvSpPr>
        <dsp:cNvPr id="0" name=""/>
        <dsp:cNvSpPr/>
      </dsp:nvSpPr>
      <dsp:spPr>
        <a:xfrm>
          <a:off x="927423" y="472711"/>
          <a:ext cx="519095" cy="2013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416"/>
              </a:lnTo>
              <a:lnTo>
                <a:pt x="519095" y="20134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446519" y="1993331"/>
          <a:ext cx="7921440" cy="985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Se deben definir las actividades que harán posible el cumplimiento de la ejecución de los compromisos.</a:t>
          </a:r>
        </a:p>
      </dsp:txBody>
      <dsp:txXfrm>
        <a:off x="1475386" y="2022198"/>
        <a:ext cx="7863706" cy="927859"/>
      </dsp:txXfrm>
    </dsp:sp>
    <dsp:sp modelId="{42F991F1-AC74-4F5C-9800-D4DD140A9A45}">
      <dsp:nvSpPr>
        <dsp:cNvPr id="0" name=""/>
        <dsp:cNvSpPr/>
      </dsp:nvSpPr>
      <dsp:spPr>
        <a:xfrm>
          <a:off x="927423" y="472711"/>
          <a:ext cx="492291" cy="313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1223"/>
              </a:lnTo>
              <a:lnTo>
                <a:pt x="492291" y="31312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419714" y="3131468"/>
          <a:ext cx="7924201" cy="944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Las fase de formulación debe suscribirse conforme lo dispone el Decreto Nacional 1083, es decir, dentro de los primeros 4 meses siguientes a la posesión o al inicio de la vigencia.</a:t>
          </a:r>
        </a:p>
      </dsp:txBody>
      <dsp:txXfrm>
        <a:off x="1447390" y="3159144"/>
        <a:ext cx="7868849" cy="889579"/>
      </dsp:txXfrm>
    </dsp:sp>
    <dsp:sp modelId="{90F8BCE9-6D98-4975-8D87-E79331BBF224}">
      <dsp:nvSpPr>
        <dsp:cNvPr id="0" name=""/>
        <dsp:cNvSpPr/>
      </dsp:nvSpPr>
      <dsp:spPr>
        <a:xfrm>
          <a:off x="927423" y="472711"/>
          <a:ext cx="514043" cy="3968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8863"/>
              </a:lnTo>
              <a:lnTo>
                <a:pt x="514043" y="3968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441467" y="4205218"/>
          <a:ext cx="7898879" cy="4727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Se firma por las partes</a:t>
          </a:r>
        </a:p>
      </dsp:txBody>
      <dsp:txXfrm>
        <a:off x="1455312" y="4219063"/>
        <a:ext cx="7871189" cy="4450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318148" y="3183"/>
          <a:ext cx="6309116" cy="4361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b="1" kern="1200" dirty="0"/>
            <a:t>Generalidades</a:t>
          </a:r>
          <a:endParaRPr lang="es-CO" sz="2400" kern="1200" dirty="0"/>
        </a:p>
      </dsp:txBody>
      <dsp:txXfrm>
        <a:off x="330923" y="15958"/>
        <a:ext cx="6283566" cy="410619"/>
      </dsp:txXfrm>
    </dsp:sp>
    <dsp:sp modelId="{C34D2960-4E6D-4E65-80AA-94219757E4CA}">
      <dsp:nvSpPr>
        <dsp:cNvPr id="0" name=""/>
        <dsp:cNvSpPr/>
      </dsp:nvSpPr>
      <dsp:spPr>
        <a:xfrm>
          <a:off x="949059" y="439353"/>
          <a:ext cx="243589" cy="735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5433"/>
              </a:lnTo>
              <a:lnTo>
                <a:pt x="243589" y="7354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192649" y="829925"/>
          <a:ext cx="7926463" cy="689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Debe realizarse un </a:t>
          </a:r>
          <a:r>
            <a:rPr lang="es-CO" sz="2000" b="1" kern="1200" dirty="0"/>
            <a:t>seguimiento semestral</a:t>
          </a:r>
          <a:r>
            <a:rPr lang="es-CO" sz="2000" kern="1200" dirty="0"/>
            <a:t>, con avance en la gestión. Se deben registrar las evidencias.</a:t>
          </a:r>
        </a:p>
      </dsp:txBody>
      <dsp:txXfrm>
        <a:off x="1212850" y="850126"/>
        <a:ext cx="7886061" cy="649320"/>
      </dsp:txXfrm>
    </dsp:sp>
    <dsp:sp modelId="{C178F558-F5A2-471B-81F8-B9F6F6DE1483}">
      <dsp:nvSpPr>
        <dsp:cNvPr id="0" name=""/>
        <dsp:cNvSpPr/>
      </dsp:nvSpPr>
      <dsp:spPr>
        <a:xfrm>
          <a:off x="949059" y="439353"/>
          <a:ext cx="279579" cy="1538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8756"/>
              </a:lnTo>
              <a:lnTo>
                <a:pt x="279579" y="15387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228638" y="1612268"/>
          <a:ext cx="7879726" cy="731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La/El superior en cualquier momento puede adelantar seguimientos y retroalimentación.</a:t>
          </a:r>
        </a:p>
      </dsp:txBody>
      <dsp:txXfrm>
        <a:off x="1250068" y="1633698"/>
        <a:ext cx="7836866" cy="688822"/>
      </dsp:txXfrm>
    </dsp:sp>
    <dsp:sp modelId="{42F991F1-AC74-4F5C-9800-D4DD140A9A45}">
      <dsp:nvSpPr>
        <dsp:cNvPr id="0" name=""/>
        <dsp:cNvSpPr/>
      </dsp:nvSpPr>
      <dsp:spPr>
        <a:xfrm>
          <a:off x="949059" y="439353"/>
          <a:ext cx="320830" cy="2317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525"/>
              </a:lnTo>
              <a:lnTo>
                <a:pt x="320830" y="2317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269890" y="2421802"/>
          <a:ext cx="7854449" cy="670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000" kern="1200" dirty="0"/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Frente al resultado: Cuál ha sido el avance, Que hace falta para llegar a la meta, re direccionar acciones, acudir a datos y hechos concretos.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 </a:t>
          </a:r>
        </a:p>
      </dsp:txBody>
      <dsp:txXfrm>
        <a:off x="1289518" y="2441430"/>
        <a:ext cx="7815193" cy="630896"/>
      </dsp:txXfrm>
    </dsp:sp>
    <dsp:sp modelId="{90F8BCE9-6D98-4975-8D87-E79331BBF224}">
      <dsp:nvSpPr>
        <dsp:cNvPr id="0" name=""/>
        <dsp:cNvSpPr/>
      </dsp:nvSpPr>
      <dsp:spPr>
        <a:xfrm>
          <a:off x="949059" y="439353"/>
          <a:ext cx="365731" cy="30538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3801"/>
              </a:lnTo>
              <a:lnTo>
                <a:pt x="365731" y="30538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314791" y="3167255"/>
          <a:ext cx="7866529" cy="6517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Desarrollo de Competencias: Avances, reconocimientos y oportunidades de mejora.</a:t>
          </a:r>
        </a:p>
      </dsp:txBody>
      <dsp:txXfrm>
        <a:off x="1333882" y="3186346"/>
        <a:ext cx="7828347" cy="6136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177273" y="185470"/>
          <a:ext cx="5015067" cy="346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Generalidades</a:t>
          </a:r>
          <a:endParaRPr lang="es-CO" sz="2000" kern="1200" dirty="0"/>
        </a:p>
      </dsp:txBody>
      <dsp:txXfrm>
        <a:off x="187428" y="195625"/>
        <a:ext cx="4994757" cy="326397"/>
      </dsp:txXfrm>
    </dsp:sp>
    <dsp:sp modelId="{C34D2960-4E6D-4E65-80AA-94219757E4CA}">
      <dsp:nvSpPr>
        <dsp:cNvPr id="0" name=""/>
        <dsp:cNvSpPr/>
      </dsp:nvSpPr>
      <dsp:spPr>
        <a:xfrm>
          <a:off x="678779" y="532177"/>
          <a:ext cx="323812" cy="532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280"/>
              </a:lnTo>
              <a:lnTo>
                <a:pt x="323812" y="53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002592" y="735989"/>
          <a:ext cx="7780192" cy="656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Máximo 3 meses a la finalización de la vigencia. Se debe evaluar el cumplimiento de las metas e identificar en que aspectos debe mejorar.</a:t>
          </a:r>
        </a:p>
      </dsp:txBody>
      <dsp:txXfrm>
        <a:off x="1021833" y="755230"/>
        <a:ext cx="7741710" cy="618455"/>
      </dsp:txXfrm>
    </dsp:sp>
    <dsp:sp modelId="{C178F558-F5A2-471B-81F8-B9F6F6DE1483}">
      <dsp:nvSpPr>
        <dsp:cNvPr id="0" name=""/>
        <dsp:cNvSpPr/>
      </dsp:nvSpPr>
      <dsp:spPr>
        <a:xfrm>
          <a:off x="678779" y="532177"/>
          <a:ext cx="310909" cy="1365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5498"/>
              </a:lnTo>
              <a:lnTo>
                <a:pt x="310909" y="13654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989689" y="1592145"/>
          <a:ext cx="7841063" cy="611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Debe</a:t>
          </a:r>
          <a:r>
            <a:rPr lang="es-CO" sz="2000" kern="1200" baseline="0" dirty="0"/>
            <a:t> ser coherente con el resultados de los informes de auditorias y el reporte a la Oficina Asesora de Planeación.</a:t>
          </a:r>
          <a:endParaRPr lang="es-CO" sz="2000" kern="1200" dirty="0"/>
        </a:p>
      </dsp:txBody>
      <dsp:txXfrm>
        <a:off x="1007586" y="1610042"/>
        <a:ext cx="7805269" cy="575267"/>
      </dsp:txXfrm>
    </dsp:sp>
    <dsp:sp modelId="{42F991F1-AC74-4F5C-9800-D4DD140A9A45}">
      <dsp:nvSpPr>
        <dsp:cNvPr id="0" name=""/>
        <dsp:cNvSpPr/>
      </dsp:nvSpPr>
      <dsp:spPr>
        <a:xfrm>
          <a:off x="678779" y="532177"/>
          <a:ext cx="348226" cy="2142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2709"/>
              </a:lnTo>
              <a:lnTo>
                <a:pt x="348226" y="2142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027005" y="2345107"/>
          <a:ext cx="7790244" cy="659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Intervienen los Pares, superior inmediata/o y las/os subalternas/os de la/ del Gerente Pública/o.</a:t>
          </a:r>
        </a:p>
      </dsp:txBody>
      <dsp:txXfrm>
        <a:off x="1046323" y="2364425"/>
        <a:ext cx="7751608" cy="620922"/>
      </dsp:txXfrm>
    </dsp:sp>
    <dsp:sp modelId="{90F8BCE9-6D98-4975-8D87-E79331BBF224}">
      <dsp:nvSpPr>
        <dsp:cNvPr id="0" name=""/>
        <dsp:cNvSpPr/>
      </dsp:nvSpPr>
      <dsp:spPr>
        <a:xfrm>
          <a:off x="678779" y="532177"/>
          <a:ext cx="393064" cy="2933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3184"/>
              </a:lnTo>
              <a:lnTo>
                <a:pt x="393064" y="29331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071844" y="3181746"/>
          <a:ext cx="7756394" cy="5672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Los resultados servirán de insumo para diseñar los planes de capacitación							</a:t>
          </a:r>
        </a:p>
      </dsp:txBody>
      <dsp:txXfrm>
        <a:off x="1088458" y="3198360"/>
        <a:ext cx="7723166" cy="534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26DB4B-D389-4D30-9ED9-C1710F163A18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88F033-3A43-40E0-A83C-A688821621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968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15452"/>
            <a:ext cx="9144000" cy="1456574"/>
          </a:xfrm>
        </p:spPr>
        <p:txBody>
          <a:bodyPr anchor="b">
            <a:normAutofit/>
          </a:bodyPr>
          <a:lstStyle>
            <a:lvl1pPr algn="ctr">
              <a:defRPr sz="4800">
                <a:latin typeface="Gotham Rounded Bold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86410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3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754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49127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491272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86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75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69908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357881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966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2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825229"/>
            <a:ext cx="5157787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04862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825229"/>
            <a:ext cx="5183188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80486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074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552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466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680109"/>
            <a:ext cx="6172200" cy="4582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348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680110"/>
            <a:ext cx="6172200" cy="45822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955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60"/>
            <a:ext cx="12192000" cy="684544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700463"/>
            <a:ext cx="10515600" cy="3577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89020" y="544447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FA75A4D9-F823-4A49-A20B-AA3377EFBC81}" type="datetimeFigureOut">
              <a:rPr lang="es-CO" smtClean="0"/>
              <a:pPr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89420" y="54444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161420" y="5444478"/>
            <a:ext cx="37260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C06D5919-546A-4C64-AF24-9B0F7F74B5A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150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3E65"/>
          </a:solidFill>
          <a:latin typeface="Gotham Rounded Medium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Anexos%20Gu&#237;a%20metodol&#243;gica%20para%20la%20gesti&#243;n%20del%20rendimiento%20de%20los%20GP-final%20(31).xls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youtu.be/p4MMuesoseI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560"/>
            <a:ext cx="12214413" cy="684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3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b="1" dirty="0">
                <a:latin typeface="+mj-lt"/>
              </a:rPr>
              <a:t>Competencias de las/os Gerentes Públicas/os</a:t>
            </a:r>
            <a:br>
              <a:rPr lang="es-CO" b="1" dirty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91023" y="5471655"/>
            <a:ext cx="5209953" cy="33830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CO" sz="7200" b="1" dirty="0">
                <a:latin typeface="+mj-lt"/>
              </a:rPr>
              <a:t>Decreto Nacional No. 1083 de 2015.</a:t>
            </a:r>
          </a:p>
          <a:p>
            <a:pPr marL="0" indent="0">
              <a:buNone/>
            </a:pPr>
            <a:r>
              <a:rPr lang="es-CO" dirty="0"/>
              <a:t> </a:t>
            </a:r>
          </a:p>
          <a:p>
            <a:endParaRPr lang="es-CO" dirty="0"/>
          </a:p>
        </p:txBody>
      </p:sp>
      <p:sp>
        <p:nvSpPr>
          <p:cNvPr id="6" name="Cheurón 5"/>
          <p:cNvSpPr/>
          <p:nvPr/>
        </p:nvSpPr>
        <p:spPr>
          <a:xfrm>
            <a:off x="1490006" y="1988276"/>
            <a:ext cx="3892850" cy="484632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</a:rPr>
              <a:t>Comunes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6747438" y="4617956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Conocimiento del Entorno.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1635477" y="3403226"/>
            <a:ext cx="3601907" cy="59323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Orientación a las/os usuarias/os y Ciudadanía.</a:t>
            </a:r>
            <a:endParaRPr lang="es-CO" dirty="0"/>
          </a:p>
        </p:txBody>
      </p:sp>
      <p:sp>
        <p:nvSpPr>
          <p:cNvPr id="10" name="Rectángulo redondeado 9"/>
          <p:cNvSpPr/>
          <p:nvPr/>
        </p:nvSpPr>
        <p:spPr>
          <a:xfrm>
            <a:off x="1635476" y="4119361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Transparencia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1660577" y="4677098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Compromiso con la organización </a:t>
            </a:r>
          </a:p>
        </p:txBody>
      </p:sp>
      <p:sp>
        <p:nvSpPr>
          <p:cNvPr id="12" name="Cheurón 11"/>
          <p:cNvSpPr/>
          <p:nvPr/>
        </p:nvSpPr>
        <p:spPr>
          <a:xfrm>
            <a:off x="6456495" y="1945749"/>
            <a:ext cx="3892850" cy="484632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</a:rPr>
              <a:t>Nivel Directivo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6747438" y="2590522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Planeación</a:t>
            </a:r>
            <a:r>
              <a:rPr lang="es-CO" dirty="0"/>
              <a:t>.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6747438" y="4038812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Dirección y Desarrollo personal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1642406" y="2770781"/>
            <a:ext cx="3601907" cy="4572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Orientación a resultados</a:t>
            </a:r>
            <a:endParaRPr lang="es-CO" dirty="0"/>
          </a:p>
        </p:txBody>
      </p:sp>
      <p:sp>
        <p:nvSpPr>
          <p:cNvPr id="17" name="Rectángulo redondeado 12"/>
          <p:cNvSpPr/>
          <p:nvPr/>
        </p:nvSpPr>
        <p:spPr>
          <a:xfrm>
            <a:off x="6747438" y="3137104"/>
            <a:ext cx="3608835" cy="334573"/>
          </a:xfrm>
          <a:prstGeom prst="roundRect">
            <a:avLst>
              <a:gd name="adj" fmla="val 22381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Liderazgo</a:t>
            </a:r>
            <a:r>
              <a:rPr lang="es-CO" dirty="0"/>
              <a:t>.</a:t>
            </a:r>
          </a:p>
        </p:txBody>
      </p:sp>
      <p:sp>
        <p:nvSpPr>
          <p:cNvPr id="18" name="Rectángulo redondeado 12"/>
          <p:cNvSpPr/>
          <p:nvPr/>
        </p:nvSpPr>
        <p:spPr>
          <a:xfrm>
            <a:off x="6757851" y="3587977"/>
            <a:ext cx="3598422" cy="334573"/>
          </a:xfrm>
          <a:prstGeom prst="roundRect">
            <a:avLst>
              <a:gd name="adj" fmla="val 3019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>
                <a:solidFill>
                  <a:schemeClr val="tx1"/>
                </a:solidFill>
              </a:rPr>
              <a:t>Toma de Decisiones.</a:t>
            </a:r>
            <a:r>
              <a:rPr lang="es-C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084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596255"/>
          </a:xfrm>
        </p:spPr>
        <p:txBody>
          <a:bodyPr>
            <a:noAutofit/>
          </a:bodyPr>
          <a:lstStyle/>
          <a:p>
            <a:r>
              <a:rPr lang="es-CO" sz="3200" dirty="0">
                <a:latin typeface="+mn-lt"/>
              </a:rPr>
              <a:t>PARES PARA LA EVALUACIÓN DE ACUERDOS DE GESTIÓN-2019</a:t>
            </a:r>
            <a:br>
              <a:rPr lang="es-CO" sz="3200" dirty="0">
                <a:latin typeface="+mn-lt"/>
              </a:rPr>
            </a:br>
            <a:r>
              <a:rPr lang="es-CO" sz="3200" dirty="0">
                <a:latin typeface="+mn-lt"/>
              </a:rPr>
              <a:t>Memorando del Despacho 3-2018-001645 de 17/9/2018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473038"/>
              </p:ext>
            </p:extLst>
          </p:nvPr>
        </p:nvGraphicFramePr>
        <p:xfrm>
          <a:off x="2020186" y="967562"/>
          <a:ext cx="8190614" cy="5073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7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4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190">
                <a:tc>
                  <a:txBody>
                    <a:bodyPr/>
                    <a:lstStyle/>
                    <a:p>
                      <a:pPr marR="76200" algn="ctr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Denominación del Empleo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ctr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Dependencia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ctr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Par que efectuará la Evaluación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Subsecretario de Despacho, 045-08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Subsecretaria de Políticas de Igualdad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Subsecretaria de Fortalecimiento de Capacidades y Oportunidades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Subsecretario de Despacho, 045-08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Subsecretaria de Fortalecimiento de Capacidades y Oportunidades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Subsecretaria de Políticas de Igualdad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Subsecretario de Despacho, 045-08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effectLst/>
                        </a:rPr>
                        <a:t>Subsecretaria de Gestión Corporativa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L="0" marR="7620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effectLst/>
                        </a:rPr>
                        <a:t>Subsecretaria de Políticas de Igualdad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76200" algn="just">
                        <a:spcAft>
                          <a:spcPts val="0"/>
                        </a:spcAft>
                      </a:pP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es-ES_tradnl" sz="1400" dirty="0">
                          <a:effectLst/>
                        </a:rPr>
                        <a:t>Directora de Derechos y Diseño de Política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Enfoque Diferencial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es-ES_tradnl" sz="1400" dirty="0">
                          <a:effectLst/>
                        </a:rPr>
                        <a:t>Director de Gestión del Conocimiento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Enfoque Diferencial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0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es-ES_tradnl" sz="1400" dirty="0">
                          <a:effectLst/>
                        </a:rPr>
                        <a:t>Directora de Enfoque Diferencial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 de Gestión del Conocimiento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2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es-ES_tradnl" sz="1400" dirty="0">
                          <a:effectLst/>
                        </a:rPr>
                        <a:t>Directora de Territorialización de Derechos y Participación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Eliminación de las Violencias contra las Mujeres y Acceso a la Justicia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2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es-ES_tradnl" sz="1400">
                          <a:effectLst/>
                        </a:rPr>
                        <a:t>Directora de Eliminación de las Violencias contra las Mujeres y Acceso a la Justicia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Territorialización de Derechos y Participación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Gestión Administrativa y Financiera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 de Contratación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Talento Humano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Gestión Administrativa y Financiera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40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effectLst/>
                        </a:rPr>
                        <a:t>Director Técnico, 009-06</a:t>
                      </a:r>
                      <a:endParaRPr lang="es-CO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 de Contratación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tc>
                  <a:txBody>
                    <a:bodyPr/>
                    <a:lstStyle/>
                    <a:p>
                      <a:pPr marR="76200" algn="just"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Directora de Talento Humano</a:t>
                      </a:r>
                      <a:endParaRPr lang="es-CO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70" marR="4627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887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778527"/>
          </a:xfrm>
        </p:spPr>
        <p:txBody>
          <a:bodyPr>
            <a:normAutofit/>
          </a:bodyPr>
          <a:lstStyle/>
          <a:p>
            <a:r>
              <a:rPr lang="es-419" dirty="0"/>
              <a:t>Criterios de valoración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140124"/>
              </p:ext>
            </p:extLst>
          </p:nvPr>
        </p:nvGraphicFramePr>
        <p:xfrm>
          <a:off x="2257646" y="956930"/>
          <a:ext cx="7676707" cy="5096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74787">
                  <a:extLst>
                    <a:ext uri="{9D8B030D-6E8A-4147-A177-3AD203B41FA5}">
                      <a16:colId xmlns:a16="http://schemas.microsoft.com/office/drawing/2014/main" val="2176199235"/>
                    </a:ext>
                  </a:extLst>
                </a:gridCol>
                <a:gridCol w="1101920">
                  <a:extLst>
                    <a:ext uri="{9D8B030D-6E8A-4147-A177-3AD203B41FA5}">
                      <a16:colId xmlns:a16="http://schemas.microsoft.com/office/drawing/2014/main" val="804941481"/>
                    </a:ext>
                  </a:extLst>
                </a:gridCol>
              </a:tblGrid>
              <a:tr h="363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400" b="1" u="none" strike="noStrike" dirty="0">
                          <a:effectLst/>
                        </a:rPr>
                        <a:t>Criterios de valoración del Componente comportamental/ Superior, Par y Subalternas/os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 dirty="0">
                          <a:effectLst/>
                        </a:rPr>
                        <a:t> </a:t>
                      </a:r>
                      <a:r>
                        <a:rPr lang="es-MX" sz="2000" b="1" u="none" strike="noStrike" dirty="0">
                          <a:effectLst/>
                        </a:rPr>
                        <a:t>Escala</a:t>
                      </a: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19462496"/>
                  </a:ext>
                </a:extLst>
              </a:tr>
              <a:tr h="1078166"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Wingdings" panose="05000000000000000000" pitchFamily="2" charset="2"/>
                        <a:buChar char="Ø"/>
                      </a:pPr>
                      <a:r>
                        <a:rPr lang="es-CO" sz="2000" u="none" strike="noStrike" dirty="0">
                          <a:effectLst/>
                        </a:rPr>
                        <a:t>Es consistente en su comportamiento, da ejemplo e influye en otras/os, es un referente en su organización  y trasciende su entorno de gestión.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>
                          <a:effectLst/>
                        </a:rPr>
                        <a:t>5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85453135"/>
                  </a:ext>
                </a:extLst>
              </a:tr>
              <a:tr h="902833"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Wingdings" panose="05000000000000000000" pitchFamily="2" charset="2"/>
                        <a:buChar char="Ø"/>
                      </a:pPr>
                      <a:r>
                        <a:rPr lang="es-CO" sz="2000" u="none" strike="noStrike" dirty="0">
                          <a:effectLst/>
                        </a:rPr>
                        <a:t>Es consistente en su comportamiento y se destaca entre sus pares y en los entornos donde se desenvuelve.  Puede afianzar.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>
                          <a:effectLst/>
                        </a:rPr>
                        <a:t>4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524477"/>
                  </a:ext>
                </a:extLst>
              </a:tr>
              <a:tr h="720911"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Wingdings" panose="05000000000000000000" pitchFamily="2" charset="2"/>
                        <a:buChar char="Ø"/>
                      </a:pPr>
                      <a:r>
                        <a:rPr lang="es-CO" sz="2000" u="none" strike="noStrike" dirty="0">
                          <a:effectLst/>
                        </a:rPr>
                        <a:t>Su comportamiento se evidencia de manera regular en los entornos en los que se desenvuelve. Puede mejorar.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>
                          <a:effectLst/>
                        </a:rPr>
                        <a:t>3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48583499"/>
                  </a:ext>
                </a:extLst>
              </a:tr>
              <a:tr h="720911"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Wingdings" panose="05000000000000000000" pitchFamily="2" charset="2"/>
                        <a:buChar char="Ø"/>
                      </a:pPr>
                      <a:r>
                        <a:rPr lang="es-CO" sz="2000" u="none" strike="noStrike" dirty="0">
                          <a:effectLst/>
                        </a:rPr>
                        <a:t>No es consistente en su comportamiento, requiere de acompañamiento. Puede mejorar.   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>
                          <a:effectLst/>
                        </a:rPr>
                        <a:t>2</a:t>
                      </a:r>
                      <a:endParaRPr lang="es-MX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051936446"/>
                  </a:ext>
                </a:extLst>
              </a:tr>
              <a:tr h="806787">
                <a:tc>
                  <a:txBody>
                    <a:bodyPr/>
                    <a:lstStyle/>
                    <a:p>
                      <a:pPr marL="342900" indent="-342900" algn="just" rtl="0" fontAlgn="ctr">
                        <a:buFont typeface="Wingdings" panose="05000000000000000000" pitchFamily="2" charset="2"/>
                        <a:buChar char="Ø"/>
                      </a:pPr>
                      <a:r>
                        <a:rPr lang="es-CO" sz="2000" u="none" strike="noStrike" dirty="0">
                          <a:effectLst/>
                        </a:rPr>
                        <a:t>Su comportamiento no se manifiesta, requiere de retroalimentación directa y acompañamiento. Puede mejorar.</a:t>
                      </a:r>
                      <a:endParaRPr lang="es-C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2000" u="none" strike="noStrike" dirty="0">
                          <a:effectLst/>
                        </a:rPr>
                        <a:t>1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63" marR="5463" marT="5463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47895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65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8707" y="283030"/>
            <a:ext cx="9272349" cy="642259"/>
          </a:xfrm>
        </p:spPr>
        <p:txBody>
          <a:bodyPr>
            <a:noAutofit/>
          </a:bodyPr>
          <a:lstStyle/>
          <a:p>
            <a:r>
              <a:rPr lang="es-CO" b="1" dirty="0">
                <a:latin typeface="+mj-lt"/>
              </a:rPr>
              <a:t>1.  Fase de Formulación y Formalización.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008146"/>
              </p:ext>
            </p:extLst>
          </p:nvPr>
        </p:nvGraphicFramePr>
        <p:xfrm>
          <a:off x="522515" y="925289"/>
          <a:ext cx="9376397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66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9702" y="252831"/>
            <a:ext cx="9739424" cy="661569"/>
          </a:xfrm>
        </p:spPr>
        <p:txBody>
          <a:bodyPr/>
          <a:lstStyle/>
          <a:p>
            <a:r>
              <a:rPr lang="es-CO" b="1" dirty="0">
                <a:latin typeface="+mj-lt"/>
              </a:rPr>
              <a:t>2. Fase de Seguimiento y Retroalimentación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789889"/>
              </p:ext>
            </p:extLst>
          </p:nvPr>
        </p:nvGraphicFramePr>
        <p:xfrm>
          <a:off x="1020726" y="1403498"/>
          <a:ext cx="9197162" cy="424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477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598347"/>
          </a:xfrm>
        </p:spPr>
        <p:txBody>
          <a:bodyPr>
            <a:noAutofit/>
          </a:bodyPr>
          <a:lstStyle/>
          <a:p>
            <a:r>
              <a:rPr lang="es-CO" b="1" dirty="0">
                <a:latin typeface="+mj-lt"/>
              </a:rPr>
              <a:t>3.Fase de Evaluación.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499210" y="3193957"/>
            <a:ext cx="7193579" cy="47008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35560" rIns="53340" bIns="35560" numCol="1" spcCol="1270" anchor="ctr" anchorCtr="0">
            <a:noAutofit/>
          </a:bodyPr>
          <a:lstStyle/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/>
              <a:t>Generalidades</a:t>
            </a:r>
            <a:endParaRPr lang="es-CO" sz="2800" kern="1200" dirty="0"/>
          </a:p>
        </p:txBody>
      </p:sp>
      <p:graphicFrame>
        <p:nvGraphicFramePr>
          <p:cNvPr id="8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741230"/>
              </p:ext>
            </p:extLst>
          </p:nvPr>
        </p:nvGraphicFramePr>
        <p:xfrm>
          <a:off x="1072118" y="1127051"/>
          <a:ext cx="8848060" cy="4104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855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Propósitos de la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Focalizar los compromisos gerenciales hacia el logro de los principales objetivos el logro de los principales objetivos institucionales y a la obtención de resultados</a:t>
            </a:r>
            <a:endParaRPr lang="es-CO" dirty="0">
              <a:solidFill>
                <a:schemeClr val="bg1"/>
              </a:solidFill>
            </a:endParaRPr>
          </a:p>
          <a:p>
            <a:endParaRPr lang="es-CO" dirty="0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777900"/>
              </p:ext>
            </p:extLst>
          </p:nvPr>
        </p:nvGraphicFramePr>
        <p:xfrm>
          <a:off x="1360713" y="1435395"/>
          <a:ext cx="10127901" cy="429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6989766" y="5636660"/>
            <a:ext cx="43422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600" dirty="0"/>
              <a:t>https://www.youtube.com/watch?v=CzD_0-c8fH8</a:t>
            </a:r>
          </a:p>
        </p:txBody>
      </p:sp>
    </p:spTree>
    <p:extLst>
      <p:ext uri="{BB962C8B-B14F-4D97-AF65-F5344CB8AC3E}">
        <p14:creationId xmlns:p14="http://schemas.microsoft.com/office/powerpoint/2010/main" val="2385142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6DE33-A97C-400C-AA74-A691FF5F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619039"/>
          </a:xfrm>
        </p:spPr>
        <p:txBody>
          <a:bodyPr/>
          <a:lstStyle/>
          <a:p>
            <a:r>
              <a:rPr lang="es-CO" dirty="0"/>
              <a:t>FORMATOS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0B19E7B-E041-4719-A96D-0B8346CD560F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2743200" cy="243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418637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 dirty="0">
                          <a:effectLst/>
                        </a:rPr>
                        <a:t> 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5295097"/>
                  </a:ext>
                </a:extLst>
              </a:tr>
            </a:tbl>
          </a:graphicData>
        </a:graphic>
      </p:graphicFrame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39F1E8DE-B841-40F1-A2EB-C52F1951F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463"/>
            <a:ext cx="10515600" cy="1728537"/>
          </a:xfrm>
        </p:spPr>
        <p:txBody>
          <a:bodyPr>
            <a:normAutofit lnSpcReduction="10000"/>
          </a:bodyPr>
          <a:lstStyle/>
          <a:p>
            <a:r>
              <a:rPr lang="es-ES" dirty="0">
                <a:hlinkClick r:id="rId2" action="ppaction://hlinkfile"/>
              </a:rPr>
              <a:t>Anexos Guía metodológica para la gestión del rendimiento de los GP-final (31).xlsx</a:t>
            </a:r>
            <a:endParaRPr lang="es-ES" dirty="0"/>
          </a:p>
          <a:p>
            <a:endParaRPr lang="es-ES" dirty="0"/>
          </a:p>
          <a:p>
            <a:r>
              <a:rPr lang="es-MX" dirty="0"/>
              <a:t>https://www.youtube.com/watch?v=CzD_0-c8fH8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56677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9683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</a:t>
            </a:r>
          </a:p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Enero de 2019</a:t>
            </a:r>
          </a:p>
        </p:txBody>
      </p:sp>
    </p:spTree>
    <p:extLst>
      <p:ext uri="{BB962C8B-B14F-4D97-AF65-F5344CB8AC3E}">
        <p14:creationId xmlns:p14="http://schemas.microsoft.com/office/powerpoint/2010/main" val="56210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505" y="1688226"/>
            <a:ext cx="9252097" cy="2128862"/>
          </a:xfrm>
        </p:spPr>
        <p:txBody>
          <a:bodyPr>
            <a:noAutofit/>
          </a:bodyPr>
          <a:lstStyle/>
          <a:p>
            <a:r>
              <a:rPr lang="es-ES" b="1" dirty="0"/>
              <a:t>Metodología </a:t>
            </a:r>
            <a:br>
              <a:rPr lang="es-ES" b="1" dirty="0"/>
            </a:br>
            <a:r>
              <a:rPr lang="es-ES" b="1" dirty="0"/>
              <a:t>para la Gestión del Rendimiento </a:t>
            </a:r>
            <a:br>
              <a:rPr lang="es-ES" b="1" dirty="0"/>
            </a:br>
            <a:r>
              <a:rPr lang="es-ES" b="1" dirty="0"/>
              <a:t>de las/os Gerentes Públicas/os</a:t>
            </a:r>
            <a:endParaRPr lang="es-CO" b="1" dirty="0">
              <a:latin typeface="+mj-lt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1180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</a:t>
            </a:r>
          </a:p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Enero de 2019</a:t>
            </a:r>
          </a:p>
        </p:txBody>
      </p:sp>
    </p:spTree>
    <p:extLst>
      <p:ext uri="{BB962C8B-B14F-4D97-AF65-F5344CB8AC3E}">
        <p14:creationId xmlns:p14="http://schemas.microsoft.com/office/powerpoint/2010/main" val="1838705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357" y="47643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/>
              <a:t>Metodología para la Gestión del Rendimiento de las/os Gerentes Públicas/os</a:t>
            </a:r>
            <a:br>
              <a:rPr lang="es-CO" b="1" dirty="0"/>
            </a:br>
            <a:br>
              <a:rPr lang="es-CO" dirty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34143"/>
            <a:ext cx="10515600" cy="4243710"/>
          </a:xfrm>
        </p:spPr>
        <p:txBody>
          <a:bodyPr/>
          <a:lstStyle/>
          <a:p>
            <a:pPr marL="0" indent="0">
              <a:buNone/>
            </a:pPr>
            <a:br>
              <a:rPr lang="es-CO" dirty="0"/>
            </a:br>
            <a:endParaRPr lang="es-CO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0365921" y="5689209"/>
            <a:ext cx="1975758" cy="329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3E65"/>
                </a:solidFill>
                <a:latin typeface="Gotham Rounded Medium" panose="02000000000000000000" pitchFamily="50" charset="0"/>
                <a:ea typeface="+mj-ea"/>
                <a:cs typeface="+mj-cs"/>
              </a:defRPr>
            </a:lvl1pPr>
          </a:lstStyle>
          <a:p>
            <a:r>
              <a:rPr lang="es-CO" b="1" dirty="0">
                <a:hlinkClick r:id="rId2" tooltip="video"/>
              </a:rPr>
              <a:t>https://youtu.be/p4MMuesoseI</a:t>
            </a:r>
            <a:br>
              <a:rPr lang="es-CO" b="1" dirty="0"/>
            </a:br>
            <a:br>
              <a:rPr lang="es-CO" dirty="0"/>
            </a:br>
            <a:endParaRPr lang="es-CO" dirty="0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73677" y="1246233"/>
            <a:ext cx="10844645" cy="430721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otham Rounded Book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Rounded Book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Rounded Book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Rounded Book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Rounded Book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2000" dirty="0">
                <a:latin typeface="+mj-lt"/>
              </a:rPr>
              <a:t>¿Quienes ocupan empleos de Gerencia Pública?     </a:t>
            </a:r>
          </a:p>
          <a:p>
            <a:pPr marL="0" indent="0">
              <a:buNone/>
            </a:pPr>
            <a:endParaRPr lang="es-CO" sz="1600" dirty="0"/>
          </a:p>
          <a:p>
            <a:pPr marL="0" indent="0">
              <a:buNone/>
            </a:pPr>
            <a:r>
              <a:rPr lang="es-CO" sz="1600" dirty="0"/>
              <a:t>               </a:t>
            </a:r>
          </a:p>
          <a:p>
            <a:pPr marL="0" indent="0">
              <a:buNone/>
            </a:pPr>
            <a:r>
              <a:rPr lang="es-CO" sz="1600" dirty="0"/>
              <a:t>             </a:t>
            </a:r>
          </a:p>
          <a:p>
            <a:endParaRPr lang="es-CO" sz="1600" dirty="0"/>
          </a:p>
          <a:p>
            <a:pPr marL="0" indent="0">
              <a:buNone/>
            </a:pPr>
            <a:r>
              <a:rPr lang="es-CO" sz="1600" dirty="0"/>
              <a:t>                                                                                                                                                                                           </a:t>
            </a:r>
          </a:p>
          <a:p>
            <a:endParaRPr lang="es-CO" sz="1600" dirty="0"/>
          </a:p>
          <a:p>
            <a:endParaRPr lang="es-CO" sz="1600" dirty="0"/>
          </a:p>
          <a:p>
            <a:pPr marL="0" indent="0">
              <a:buNone/>
            </a:pPr>
            <a:r>
              <a:rPr lang="es-CO" sz="1600" dirty="0"/>
              <a:t>  </a:t>
            </a:r>
          </a:p>
          <a:p>
            <a:endParaRPr lang="es-CO" sz="1600" dirty="0"/>
          </a:p>
          <a:p>
            <a:endParaRPr lang="es-CO" sz="1600" dirty="0"/>
          </a:p>
          <a:p>
            <a:r>
              <a:rPr lang="es-CO" sz="1600" dirty="0"/>
              <a:t>Comprende empleos de nivel Directivo, a excepción (en el Orden Territorial) de los de Secretarios de Despacho y Jefes de Control Interno.</a:t>
            </a:r>
          </a:p>
        </p:txBody>
      </p:sp>
      <p:graphicFrame>
        <p:nvGraphicFramePr>
          <p:cNvPr id="8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7319663"/>
              </p:ext>
            </p:extLst>
          </p:nvPr>
        </p:nvGraphicFramePr>
        <p:xfrm>
          <a:off x="879203" y="1928177"/>
          <a:ext cx="4801901" cy="2783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upo 8"/>
          <p:cNvGrpSpPr/>
          <p:nvPr/>
        </p:nvGrpSpPr>
        <p:grpSpPr>
          <a:xfrm>
            <a:off x="8609601" y="2487192"/>
            <a:ext cx="2656091" cy="691341"/>
            <a:chOff x="3714864" y="417848"/>
            <a:chExt cx="2656091" cy="853847"/>
          </a:xfrm>
        </p:grpSpPr>
        <p:sp>
          <p:nvSpPr>
            <p:cNvPr id="10" name="Rectángulo redondeado 9"/>
            <p:cNvSpPr/>
            <p:nvPr/>
          </p:nvSpPr>
          <p:spPr>
            <a:xfrm>
              <a:off x="3960547" y="417848"/>
              <a:ext cx="2410408" cy="853847"/>
            </a:xfrm>
            <a:prstGeom prst="round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s-CO" dirty="0"/>
                <a:t>Plan de Desarrollo</a:t>
              </a:r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3714864" y="417848"/>
              <a:ext cx="2327046" cy="7704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3500" kern="1200"/>
            </a:p>
          </p:txBody>
        </p:sp>
      </p:grpSp>
      <p:sp>
        <p:nvSpPr>
          <p:cNvPr id="12" name="Rectángulo redondeado 11"/>
          <p:cNvSpPr/>
          <p:nvPr/>
        </p:nvSpPr>
        <p:spPr>
          <a:xfrm>
            <a:off x="8855284" y="3425817"/>
            <a:ext cx="2410408" cy="669109"/>
          </a:xfrm>
          <a:prstGeom prst="round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es-CO" dirty="0"/>
              <a:t>Planes Operativos Anuales</a:t>
            </a:r>
          </a:p>
        </p:txBody>
      </p:sp>
      <p:grpSp>
        <p:nvGrpSpPr>
          <p:cNvPr id="13" name="Grupo 8"/>
          <p:cNvGrpSpPr/>
          <p:nvPr/>
        </p:nvGrpSpPr>
        <p:grpSpPr>
          <a:xfrm>
            <a:off x="5922555" y="2732529"/>
            <a:ext cx="2355870" cy="929298"/>
            <a:chOff x="3686040" y="364825"/>
            <a:chExt cx="2355870" cy="929298"/>
          </a:xfrm>
        </p:grpSpPr>
        <p:sp>
          <p:nvSpPr>
            <p:cNvPr id="14" name="Rectángulo redondeado 9"/>
            <p:cNvSpPr/>
            <p:nvPr/>
          </p:nvSpPr>
          <p:spPr>
            <a:xfrm>
              <a:off x="3686040" y="364825"/>
              <a:ext cx="2271113" cy="929298"/>
            </a:xfrm>
            <a:prstGeom prst="round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s-CO" b="1" dirty="0"/>
                <a:t>Los compromisos deben relacionarse con:</a:t>
              </a:r>
            </a:p>
          </p:txBody>
        </p:sp>
        <p:sp>
          <p:nvSpPr>
            <p:cNvPr id="15" name="Rectángulo 10"/>
            <p:cNvSpPr/>
            <p:nvPr/>
          </p:nvSpPr>
          <p:spPr>
            <a:xfrm>
              <a:off x="3714864" y="417848"/>
              <a:ext cx="2327046" cy="7704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3500" kern="1200"/>
            </a:p>
          </p:txBody>
        </p:sp>
      </p:grpSp>
      <p:cxnSp>
        <p:nvCxnSpPr>
          <p:cNvPr id="7" name="Straight Arrow Connector 6"/>
          <p:cNvCxnSpPr/>
          <p:nvPr/>
        </p:nvCxnSpPr>
        <p:spPr>
          <a:xfrm flipV="1">
            <a:off x="8307248" y="2785552"/>
            <a:ext cx="423732" cy="191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282227" y="3535051"/>
            <a:ext cx="448753" cy="171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9"/>
          <p:cNvSpPr/>
          <p:nvPr/>
        </p:nvSpPr>
        <p:spPr>
          <a:xfrm>
            <a:off x="6318960" y="1260263"/>
            <a:ext cx="3211074" cy="669225"/>
          </a:xfrm>
          <a:prstGeom prst="roundRect">
            <a:avLst/>
          </a:prstGeom>
          <a:ln w="3810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s-MX" dirty="0"/>
              <a:t>Cargos que conllevan ejercicio de responsabilidad directiva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152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Responsables de la Gestión del Rendimiento de las/os Gerentes Públicas/os</a:t>
            </a:r>
          </a:p>
        </p:txBody>
      </p:sp>
      <p:graphicFrame>
        <p:nvGraphicFramePr>
          <p:cNvPr id="4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339861"/>
              </p:ext>
            </p:extLst>
          </p:nvPr>
        </p:nvGraphicFramePr>
        <p:xfrm>
          <a:off x="616688" y="1360967"/>
          <a:ext cx="10898372" cy="455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68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b="1" dirty="0">
                <a:latin typeface="+mj-lt"/>
              </a:rPr>
              <a:t>Generalidades de la nueva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4526" y="1392118"/>
            <a:ext cx="10515600" cy="4200607"/>
          </a:xfrm>
        </p:spPr>
        <p:txBody>
          <a:bodyPr>
            <a:normAutofit/>
          </a:bodyPr>
          <a:lstStyle/>
          <a:p>
            <a:r>
              <a:rPr lang="es-CO" b="1" dirty="0">
                <a:latin typeface="+mj-lt"/>
              </a:rPr>
              <a:t>Responsables: </a:t>
            </a:r>
            <a:r>
              <a:rPr lang="es-CO" dirty="0">
                <a:latin typeface="+mj-lt"/>
              </a:rPr>
              <a:t>Superior inmediata/o y Gerente Pública/o.</a:t>
            </a:r>
          </a:p>
          <a:p>
            <a:endParaRPr lang="es-CO" dirty="0">
              <a:latin typeface="+mj-lt"/>
            </a:endParaRPr>
          </a:p>
          <a:p>
            <a:r>
              <a:rPr lang="es-CO" dirty="0">
                <a:latin typeface="+mj-lt"/>
              </a:rPr>
              <a:t>El sistema se ejecuta de manera </a:t>
            </a:r>
            <a:r>
              <a:rPr lang="es-CO" b="1" dirty="0">
                <a:latin typeface="+mj-lt"/>
              </a:rPr>
              <a:t>conjunta</a:t>
            </a:r>
            <a:r>
              <a:rPr lang="es-CO" dirty="0">
                <a:latin typeface="+mj-lt"/>
              </a:rPr>
              <a:t> entre las partes, en cada una de sus fases, de manera </a:t>
            </a:r>
            <a:r>
              <a:rPr lang="es-CO" b="1" dirty="0">
                <a:latin typeface="+mj-lt"/>
              </a:rPr>
              <a:t>presencial.</a:t>
            </a:r>
          </a:p>
          <a:p>
            <a:endParaRPr lang="es-CO" b="1" dirty="0">
              <a:latin typeface="+mj-lt"/>
            </a:endParaRPr>
          </a:p>
          <a:p>
            <a:r>
              <a:rPr lang="es-CO" dirty="0">
                <a:latin typeface="+mj-lt"/>
              </a:rPr>
              <a:t>Es aplicable a todas las/os Gerentes Públicas/os del Nivel Directivo.</a:t>
            </a:r>
          </a:p>
          <a:p>
            <a:endParaRPr lang="es-CO" dirty="0">
              <a:latin typeface="+mj-lt"/>
            </a:endParaRPr>
          </a:p>
          <a:p>
            <a:r>
              <a:rPr lang="es-CO" dirty="0">
                <a:latin typeface="+mj-lt"/>
              </a:rPr>
              <a:t>Debe existir un </a:t>
            </a:r>
            <a:r>
              <a:rPr lang="es-CO" b="1" dirty="0">
                <a:latin typeface="+mj-lt"/>
              </a:rPr>
              <a:t>seguimiento </a:t>
            </a:r>
            <a:r>
              <a:rPr lang="es-CO" dirty="0">
                <a:latin typeface="+mj-lt"/>
              </a:rPr>
              <a:t>conjunto entre las partes.</a:t>
            </a:r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6163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993549"/>
          </a:xfrm>
          <a:noFill/>
        </p:spPr>
        <p:txBody>
          <a:bodyPr>
            <a:noAutofit/>
          </a:bodyPr>
          <a:lstStyle/>
          <a:p>
            <a:r>
              <a:rPr lang="es-CO" b="1" dirty="0">
                <a:latin typeface="+mj-lt"/>
              </a:rPr>
              <a:t>Fases del sistema</a:t>
            </a:r>
          </a:p>
        </p:txBody>
      </p:sp>
      <p:graphicFrame>
        <p:nvGraphicFramePr>
          <p:cNvPr id="7" name="16 Diagram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571508"/>
              </p:ext>
            </p:extLst>
          </p:nvPr>
        </p:nvGraphicFramePr>
        <p:xfrm>
          <a:off x="742506" y="1382485"/>
          <a:ext cx="10049542" cy="4018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8927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1547" y="219637"/>
            <a:ext cx="9916886" cy="1159203"/>
          </a:xfrm>
        </p:spPr>
        <p:txBody>
          <a:bodyPr>
            <a:noAutofit/>
          </a:bodyPr>
          <a:lstStyle/>
          <a:p>
            <a:r>
              <a:rPr lang="es-CO" b="1" dirty="0">
                <a:latin typeface="+mj-lt"/>
              </a:rPr>
              <a:t>Período de Evaluación/ </a:t>
            </a:r>
            <a:br>
              <a:rPr lang="es-CO" b="1" dirty="0">
                <a:latin typeface="+mj-lt"/>
              </a:rPr>
            </a:br>
            <a:r>
              <a:rPr lang="es-CO" b="1" dirty="0">
                <a:latin typeface="+mj-lt"/>
              </a:rPr>
              <a:t>Fechas de Diligenciamiento</a:t>
            </a: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549031"/>
              </p:ext>
            </p:extLst>
          </p:nvPr>
        </p:nvGraphicFramePr>
        <p:xfrm>
          <a:off x="838199" y="2035630"/>
          <a:ext cx="10889513" cy="386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Menos 7"/>
          <p:cNvSpPr/>
          <p:nvPr/>
        </p:nvSpPr>
        <p:spPr>
          <a:xfrm>
            <a:off x="4149016" y="2062843"/>
            <a:ext cx="3648615" cy="1905000"/>
          </a:xfrm>
          <a:prstGeom prst="mathMinus">
            <a:avLst>
              <a:gd name="adj1" fmla="val 2923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2do Semestre.</a:t>
            </a:r>
          </a:p>
        </p:txBody>
      </p:sp>
      <p:sp>
        <p:nvSpPr>
          <p:cNvPr id="9" name="Menos 8"/>
          <p:cNvSpPr/>
          <p:nvPr/>
        </p:nvSpPr>
        <p:spPr>
          <a:xfrm>
            <a:off x="838199" y="1839687"/>
            <a:ext cx="3840128" cy="2296886"/>
          </a:xfrm>
          <a:prstGeom prst="mathMin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1er Semestre</a:t>
            </a:r>
          </a:p>
        </p:txBody>
      </p:sp>
      <p:sp>
        <p:nvSpPr>
          <p:cNvPr id="6" name="Menos 8"/>
          <p:cNvSpPr/>
          <p:nvPr/>
        </p:nvSpPr>
        <p:spPr>
          <a:xfrm>
            <a:off x="7198242" y="1839687"/>
            <a:ext cx="3910629" cy="2296886"/>
          </a:xfrm>
          <a:prstGeom prst="mathMinus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1er Semestre</a:t>
            </a:r>
          </a:p>
        </p:txBody>
      </p:sp>
      <p:sp>
        <p:nvSpPr>
          <p:cNvPr id="7" name="Elipse 6"/>
          <p:cNvSpPr/>
          <p:nvPr/>
        </p:nvSpPr>
        <p:spPr>
          <a:xfrm>
            <a:off x="9784785" y="3801001"/>
            <a:ext cx="426720" cy="426720"/>
          </a:xfrm>
          <a:prstGeom prst="ellipse">
            <a:avLst/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Elipse 9"/>
          <p:cNvSpPr/>
          <p:nvPr/>
        </p:nvSpPr>
        <p:spPr>
          <a:xfrm>
            <a:off x="7707896" y="5182663"/>
            <a:ext cx="426720" cy="426720"/>
          </a:xfrm>
          <a:prstGeom prst="ellipse">
            <a:avLst/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Elipse 10"/>
          <p:cNvSpPr/>
          <p:nvPr/>
        </p:nvSpPr>
        <p:spPr>
          <a:xfrm>
            <a:off x="8694997" y="3758469"/>
            <a:ext cx="416061" cy="426720"/>
          </a:xfrm>
          <a:prstGeom prst="ellipse">
            <a:avLst/>
          </a:prstGeom>
          <a:solidFill>
            <a:srgbClr val="9966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Elipse 11"/>
          <p:cNvSpPr/>
          <p:nvPr/>
        </p:nvSpPr>
        <p:spPr>
          <a:xfrm>
            <a:off x="8908685" y="3758470"/>
            <a:ext cx="416061" cy="42672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ectángulo 4"/>
          <p:cNvSpPr/>
          <p:nvPr/>
        </p:nvSpPr>
        <p:spPr>
          <a:xfrm>
            <a:off x="1224641" y="1440220"/>
            <a:ext cx="8560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b="1" dirty="0"/>
            </a:br>
            <a:r>
              <a:rPr lang="es-CO" b="1" dirty="0"/>
              <a:t>Vigencia Anual 2018</a:t>
            </a:r>
          </a:p>
          <a:p>
            <a:r>
              <a:rPr lang="es-CO" b="1" dirty="0"/>
              <a:t>Períodos inferiores dependiendo de las fechas de vinculación.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785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1547" y="219637"/>
            <a:ext cx="9916886" cy="1159203"/>
          </a:xfrm>
        </p:spPr>
        <p:txBody>
          <a:bodyPr>
            <a:noAutofit/>
          </a:bodyPr>
          <a:lstStyle/>
          <a:p>
            <a:r>
              <a:rPr lang="es-CO" b="1" dirty="0">
                <a:latin typeface="+mj-lt"/>
              </a:rPr>
              <a:t>Período de Evaluación/ </a:t>
            </a:r>
            <a:br>
              <a:rPr lang="es-CO" b="1" dirty="0">
                <a:latin typeface="+mj-lt"/>
              </a:rPr>
            </a:br>
            <a:r>
              <a:rPr lang="es-CO" b="1" dirty="0">
                <a:latin typeface="+mj-lt"/>
              </a:rPr>
              <a:t>Fechas de Diligenciamiento</a:t>
            </a: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131506"/>
              </p:ext>
            </p:extLst>
          </p:nvPr>
        </p:nvGraphicFramePr>
        <p:xfrm>
          <a:off x="838199" y="2035630"/>
          <a:ext cx="10889513" cy="386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Menos 7"/>
          <p:cNvSpPr/>
          <p:nvPr/>
        </p:nvSpPr>
        <p:spPr>
          <a:xfrm>
            <a:off x="4149016" y="2062843"/>
            <a:ext cx="3648615" cy="1905000"/>
          </a:xfrm>
          <a:prstGeom prst="mathMinus">
            <a:avLst>
              <a:gd name="adj1" fmla="val 2923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2do Semestre.</a:t>
            </a:r>
          </a:p>
        </p:txBody>
      </p:sp>
      <p:sp>
        <p:nvSpPr>
          <p:cNvPr id="9" name="Menos 8"/>
          <p:cNvSpPr/>
          <p:nvPr/>
        </p:nvSpPr>
        <p:spPr>
          <a:xfrm>
            <a:off x="838199" y="1839687"/>
            <a:ext cx="3840128" cy="2296886"/>
          </a:xfrm>
          <a:prstGeom prst="mathMin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1er Semestre</a:t>
            </a:r>
          </a:p>
        </p:txBody>
      </p:sp>
      <p:sp>
        <p:nvSpPr>
          <p:cNvPr id="6" name="Menos 8"/>
          <p:cNvSpPr/>
          <p:nvPr/>
        </p:nvSpPr>
        <p:spPr>
          <a:xfrm>
            <a:off x="7198242" y="1839687"/>
            <a:ext cx="3910629" cy="2296886"/>
          </a:xfrm>
          <a:prstGeom prst="mathMinus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1er Semestre</a:t>
            </a:r>
          </a:p>
        </p:txBody>
      </p:sp>
      <p:sp>
        <p:nvSpPr>
          <p:cNvPr id="7" name="Elipse 6"/>
          <p:cNvSpPr/>
          <p:nvPr/>
        </p:nvSpPr>
        <p:spPr>
          <a:xfrm>
            <a:off x="9784785" y="3801001"/>
            <a:ext cx="426720" cy="426720"/>
          </a:xfrm>
          <a:prstGeom prst="ellipse">
            <a:avLst/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Elipse 9"/>
          <p:cNvSpPr/>
          <p:nvPr/>
        </p:nvSpPr>
        <p:spPr>
          <a:xfrm>
            <a:off x="7707896" y="5182663"/>
            <a:ext cx="426720" cy="426720"/>
          </a:xfrm>
          <a:prstGeom prst="ellipse">
            <a:avLst/>
          </a:pr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Elipse 10"/>
          <p:cNvSpPr/>
          <p:nvPr/>
        </p:nvSpPr>
        <p:spPr>
          <a:xfrm>
            <a:off x="8694997" y="3758469"/>
            <a:ext cx="416061" cy="426720"/>
          </a:xfrm>
          <a:prstGeom prst="ellipse">
            <a:avLst/>
          </a:prstGeom>
          <a:solidFill>
            <a:srgbClr val="9966F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Elipse 11"/>
          <p:cNvSpPr/>
          <p:nvPr/>
        </p:nvSpPr>
        <p:spPr>
          <a:xfrm>
            <a:off x="8908685" y="3758470"/>
            <a:ext cx="416061" cy="42672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ectángulo 4"/>
          <p:cNvSpPr/>
          <p:nvPr/>
        </p:nvSpPr>
        <p:spPr>
          <a:xfrm>
            <a:off x="1224641" y="1440220"/>
            <a:ext cx="8560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b="1" dirty="0"/>
            </a:br>
            <a:r>
              <a:rPr lang="es-CO" b="1" dirty="0"/>
              <a:t>Vigencia Anual. 1° de enero de 2019 al 31 de diciembre de 2019</a:t>
            </a:r>
          </a:p>
          <a:p>
            <a:r>
              <a:rPr lang="es-CO" b="1" dirty="0"/>
              <a:t>Períodos inferiores dependiendo de las fechas de vinculación.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270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563598"/>
          </a:xfrm>
        </p:spPr>
        <p:txBody>
          <a:bodyPr>
            <a:normAutofit fontScale="90000"/>
          </a:bodyPr>
          <a:lstStyle/>
          <a:p>
            <a:r>
              <a:rPr lang="es-CO" b="1" dirty="0"/>
              <a:t>DISTRIBUCIÓN DEL 100% DE LA EVALUACIÓN</a:t>
            </a:r>
            <a:br>
              <a:rPr lang="es-CO" b="1" dirty="0"/>
            </a:br>
            <a:endParaRPr lang="es-CO" dirty="0"/>
          </a:p>
        </p:txBody>
      </p:sp>
      <p:graphicFrame>
        <p:nvGraphicFramePr>
          <p:cNvPr id="4" name="29 Diagrama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602928"/>
              </p:ext>
            </p:extLst>
          </p:nvPr>
        </p:nvGraphicFramePr>
        <p:xfrm>
          <a:off x="1585538" y="2732315"/>
          <a:ext cx="9270304" cy="2763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Marcador de contenid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009530"/>
              </p:ext>
            </p:extLst>
          </p:nvPr>
        </p:nvGraphicFramePr>
        <p:xfrm>
          <a:off x="2392325" y="903515"/>
          <a:ext cx="738345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24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Compromisos Gerenciales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CO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Seguimiento Semestral y al final de la vigencia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D92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CO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4568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20% 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Competencias</a:t>
                      </a:r>
                      <a:r>
                        <a:rPr lang="es-CO" baseline="0" dirty="0"/>
                        <a:t> Comunes y Directivas</a:t>
                      </a:r>
                      <a:endParaRPr lang="es-CO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Al</a:t>
                      </a:r>
                      <a:r>
                        <a:rPr lang="es-CO" baseline="0" dirty="0"/>
                        <a:t> final de cada vigencia</a:t>
                      </a:r>
                      <a:endParaRPr lang="es-CO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60% Valoración de superior </a:t>
                      </a:r>
                    </a:p>
                    <a:p>
                      <a:r>
                        <a:rPr lang="es-CO" dirty="0"/>
                        <a:t>20%  Par</a:t>
                      </a:r>
                    </a:p>
                    <a:p>
                      <a:r>
                        <a:rPr lang="es-CO" dirty="0"/>
                        <a:t>20% Resultado</a:t>
                      </a:r>
                      <a:r>
                        <a:rPr lang="es-CO" baseline="0" dirty="0"/>
                        <a:t> promedio de subalternos </a:t>
                      </a:r>
                      <a:endParaRPr lang="es-CO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719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1244</Words>
  <Application>Microsoft Office PowerPoint</Application>
  <PresentationFormat>Panorámica</PresentationFormat>
  <Paragraphs>267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Gotham Rounded Bold</vt:lpstr>
      <vt:lpstr>Gotham Rounded Book</vt:lpstr>
      <vt:lpstr>Gotham Rounded Light</vt:lpstr>
      <vt:lpstr>Gotham Rounded Medium</vt:lpstr>
      <vt:lpstr>Times New Roman</vt:lpstr>
      <vt:lpstr>Wingdings</vt:lpstr>
      <vt:lpstr>Tema de Office</vt:lpstr>
      <vt:lpstr>Presentación de PowerPoint</vt:lpstr>
      <vt:lpstr>Metodología  para la Gestión del Rendimiento  de las/os Gerentes Públicas/os</vt:lpstr>
      <vt:lpstr>Metodología para la Gestión del Rendimiento de las/os Gerentes Públicas/os  </vt:lpstr>
      <vt:lpstr>Responsables de la Gestión del Rendimiento de las/os Gerentes Públicas/os</vt:lpstr>
      <vt:lpstr>Generalidades de la nueva metodología</vt:lpstr>
      <vt:lpstr>Fases del sistema</vt:lpstr>
      <vt:lpstr>Período de Evaluación/  Fechas de Diligenciamiento</vt:lpstr>
      <vt:lpstr>Período de Evaluación/  Fechas de Diligenciamiento</vt:lpstr>
      <vt:lpstr>DISTRIBUCIÓN DEL 100% DE LA EVALUACIÓN </vt:lpstr>
      <vt:lpstr>Competencias de las/os Gerentes Públicas/os </vt:lpstr>
      <vt:lpstr>PARES PARA LA EVALUACIÓN DE ACUERDOS DE GESTIÓN-2019 Memorando del Despacho 3-2018-001645 de 17/9/2018</vt:lpstr>
      <vt:lpstr>Criterios de valoración</vt:lpstr>
      <vt:lpstr>1.  Fase de Formulación y Formalización.</vt:lpstr>
      <vt:lpstr>2. Fase de Seguimiento y Retroalimentación</vt:lpstr>
      <vt:lpstr>3.Fase de Evaluación.</vt:lpstr>
      <vt:lpstr>Propósitos de la Metodología</vt:lpstr>
      <vt:lpstr>FORMATOS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</dc:creator>
  <cp:lastModifiedBy>YENI CAROLINA MARTINEZ BOCANEGRA</cp:lastModifiedBy>
  <cp:revision>150</cp:revision>
  <cp:lastPrinted>2017-05-12T12:10:14Z</cp:lastPrinted>
  <dcterms:created xsi:type="dcterms:W3CDTF">2016-06-13T20:23:23Z</dcterms:created>
  <dcterms:modified xsi:type="dcterms:W3CDTF">2019-01-19T13:49:46Z</dcterms:modified>
</cp:coreProperties>
</file>