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0" r:id="rId5"/>
    <p:sldId id="269" r:id="rId6"/>
    <p:sldId id="272" r:id="rId7"/>
    <p:sldId id="273" r:id="rId8"/>
    <p:sldId id="274" r:id="rId9"/>
    <p:sldId id="275" r:id="rId10"/>
    <p:sldId id="276" r:id="rId11"/>
    <p:sldId id="25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D0CD4-3CF4-4B8E-90EF-09500D47E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6AAEEA-DD95-4DF1-A566-BDE7D9B45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7FA3CA-541F-4CEF-899B-8CEFB58A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14A5E8-7DDC-4C32-BFA4-2F4AC76D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7507B-F8DD-4DE3-B6F0-A62CA359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29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78A0A-87F7-48BB-9D47-0C5ECCDE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B82E12-65F3-4015-9424-2CF6E5FCE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01011-74BA-4B82-9B42-5D1C7BBE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60854-AC14-4E98-82D7-71F4CD84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D75CF-B2D6-4223-A402-C6504A15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0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80E252-1027-43ED-8309-BB9F489CE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C9159C-6834-4183-9BF3-B394F0ED7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A1495-C905-4CE8-A7A6-7237C471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0D3CC-11F1-4735-8325-C8AD4488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25E43A-71B3-499B-90EA-B621DA8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41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055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30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61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549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80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769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043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563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34158-82BD-4FED-A57D-67BBD35A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62D0BF-882D-4107-A7AD-7D9C5646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8BBA75-3E96-403E-92E1-010FADC4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C476D9-1DFF-48AF-92F5-96A3F852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19336-A893-4108-91FC-F57BCB6E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22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206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375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018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12C25-BCA8-4A1D-AECD-BEAB8AEA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953629-CA54-4B8B-9364-AEE12FB6E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48B8B-3FC9-4AE3-BCE1-9483FB89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4A76CA-FAA2-4C48-9E39-F0DCCEAD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73ED8-47C0-405F-855B-7C9CF388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15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AA822-60E6-4782-BBB5-5F9DE3AB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35A75-80BB-43A7-AAEF-805C21C49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410EF6-2E33-4DB3-814A-4FFF11D3B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78B510-91CC-4336-A2E4-CE18157F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FD042-5418-4AA4-A230-C71C5D0D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43D2E2-23FD-4C23-9298-E8F7D3CA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41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2A682-B747-4926-A051-E20A1499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6CB70F-0FCB-451E-8D62-E20CCC698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4F52F6-A4CC-45D2-82ED-E36B4B718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961DAB-3EDC-42DB-8BDF-7A5301DAF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E3B2D6-E9F1-4FB2-B1E2-2470CAF8A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690AC-F614-442B-95E4-C636AEEF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8FF869-56C3-449C-8A6C-1004E22F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B9F4C3-9303-4A28-82B4-E2973225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49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3881-9C4A-406F-B836-5C2E6A4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891196-3068-463D-83EA-0DA543E1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0F4A28-C4A9-411B-B18A-29CC8BE5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D8FCAF-D56E-4AF7-9FFE-CC820636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451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5EDA6B-E819-47D7-964E-E74B924F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E8DF02-9B19-4953-B7C2-9DD542AF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875F7-850A-4F5E-BECF-B1D38147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4093A-2239-49C9-94DB-C7340BDF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0F910D-FB4A-4AAA-A957-35858248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951944-9AEF-4D59-AD96-38A445ED6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38AE5-7E4C-4BD1-9008-016F58D8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10B3EB-ADD3-46C5-A2B0-17137288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701F92-4497-4A84-9001-586FF78B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70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97D57-D7D4-4894-A8AC-5B5ACA2F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7CAD6F-12EC-479C-85D7-AE543813B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B08D4-9EB2-4074-A281-857974F96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7558E5-29E0-436A-8D10-D038984D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61B9C-FF61-49AB-9820-EBE2D61D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E165FC-95C6-4393-B777-19E68D21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09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C3308F-23DE-4D08-BFEF-E8B7DE90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643EF-1C59-47A6-B0F9-86E9CE21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40F40-E67A-468E-B607-ABB6B8084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2068-4DAC-4EEC-8456-0238B4441C48}" type="datetimeFigureOut">
              <a:rPr lang="es-CO" smtClean="0"/>
              <a:t>11/05/2020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012C64-892D-4E6A-96A6-FE22DEC51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E2215B-8FB8-4456-B038-52500DA34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519C-5AA5-4A70-810C-FCEC2D2F98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A18B2-0E4C-D54D-8B82-752A38C7F7D3}" type="datetimeFigureOut">
              <a:rPr lang="es-ES_tradnl" smtClean="0"/>
              <a:t>11/05/2020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2DC8-2927-5D4F-8111-F8217A1888B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4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86.154.253.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misional.sdmujer.gov.c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feo.sdmujer.gov.co/orfeoSD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?omkt=es-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sdmujer.gov.c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wak.com.co/sdmuj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mujer.gov.c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mujer.gov.c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0174" y="7506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¿Cómo acceder o ingresar a los aplicativos de la Entidad, fuera de la oficina?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6152DD4-B78E-4044-BEB5-F7BEA7F5802F}"/>
              </a:ext>
            </a:extLst>
          </p:cNvPr>
          <p:cNvSpPr txBox="1">
            <a:spLocks/>
          </p:cNvSpPr>
          <p:nvPr/>
        </p:nvSpPr>
        <p:spPr>
          <a:xfrm>
            <a:off x="1060174" y="4303298"/>
            <a:ext cx="9144000" cy="138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400" dirty="0"/>
              <a:t>En esta presentación les decimos cómo puede hacerlo, de forma fácil</a:t>
            </a:r>
          </a:p>
        </p:txBody>
      </p:sp>
    </p:spTree>
    <p:extLst>
      <p:ext uri="{BB962C8B-B14F-4D97-AF65-F5344CB8AC3E}">
        <p14:creationId xmlns:p14="http://schemas.microsoft.com/office/powerpoint/2010/main" val="131687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6"/>
            <a:ext cx="12192000" cy="6867526"/>
          </a:xfrm>
        </p:spPr>
      </p:pic>
    </p:spTree>
    <p:extLst>
      <p:ext uri="{BB962C8B-B14F-4D97-AF65-F5344CB8AC3E}">
        <p14:creationId xmlns:p14="http://schemas.microsoft.com/office/powerpoint/2010/main" val="4657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Para acceder al aplicativo de Mesa de Ayuda, ingrese </a:t>
            </a:r>
            <a:r>
              <a:rPr lang="es-CO" sz="2400" dirty="0">
                <a:hlinkClick r:id="rId3"/>
              </a:rPr>
              <a:t>http://186.154.253.5/</a:t>
            </a:r>
            <a:r>
              <a:rPr lang="es-CO" sz="2400" dirty="0"/>
              <a:t> en su navegador, cuando aparezca la siguiente ventana, de clic en el botón </a:t>
            </a:r>
            <a:r>
              <a:rPr lang="es-CO" sz="2400" b="1" dirty="0"/>
              <a:t>Gestión tecnológica</a:t>
            </a:r>
            <a:r>
              <a:rPr lang="es-CO" sz="2400" dirty="0"/>
              <a:t> y después, ingrese los mismos datos de usuario y contraseña con el que ingresa a su correo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CFAD316-2C04-4BC4-BCFB-48461E296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13783" y="2141537"/>
            <a:ext cx="7564433" cy="4351338"/>
          </a:xfrm>
          <a:prstGeom prst="rect">
            <a:avLst/>
          </a:pr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022A9B42-DE4D-4780-B0C3-9A7D05DFA026}"/>
              </a:ext>
            </a:extLst>
          </p:cNvPr>
          <p:cNvSpPr/>
          <p:nvPr/>
        </p:nvSpPr>
        <p:spPr>
          <a:xfrm rot="18158285">
            <a:off x="2305878" y="3432314"/>
            <a:ext cx="304800" cy="20938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454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357" y="365125"/>
            <a:ext cx="11118573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Para ingresar al </a:t>
            </a:r>
            <a:r>
              <a:rPr lang="es-ES" sz="2400" b="1" dirty="0"/>
              <a:t>Sistema de Información Misional</a:t>
            </a:r>
            <a:r>
              <a:rPr lang="es-ES" sz="2400" dirty="0"/>
              <a:t>, ingrese </a:t>
            </a:r>
            <a:r>
              <a:rPr lang="es-CO" sz="2400" dirty="0"/>
              <a:t>en su navegador</a:t>
            </a:r>
            <a:r>
              <a:rPr lang="es-ES" sz="2400" dirty="0"/>
              <a:t> </a:t>
            </a:r>
            <a:r>
              <a:rPr lang="es-CO" sz="2400" dirty="0">
                <a:hlinkClick r:id="rId3"/>
              </a:rPr>
              <a:t>http://simisional.sdmujer.gov.co/</a:t>
            </a:r>
            <a:r>
              <a:rPr lang="es-CO" sz="2400" dirty="0"/>
              <a:t>,  aparece la siguiente ventana, luego</a:t>
            </a:r>
            <a:r>
              <a:rPr lang="es-ES" sz="2400" dirty="0"/>
              <a:t> </a:t>
            </a:r>
            <a:r>
              <a:rPr lang="es-CO" sz="2400" dirty="0"/>
              <a:t>ingrese su usuario y contraseña, si no tiene estos datos, debe solicitarlos en Mesa de Ayuda.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FFA2749-A7DD-4867-A233-AF561CD76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41258" y="2098675"/>
            <a:ext cx="7309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Para ingresar al </a:t>
            </a:r>
            <a:r>
              <a:rPr lang="es-ES" sz="2400" b="1" dirty="0"/>
              <a:t>Sistema de Gestión Documental ORFEO</a:t>
            </a:r>
            <a:r>
              <a:rPr lang="es-ES" sz="2400" dirty="0"/>
              <a:t>, ingrese</a:t>
            </a:r>
            <a:r>
              <a:rPr lang="es-CO" sz="2400" dirty="0"/>
              <a:t> en su navegador</a:t>
            </a:r>
            <a:r>
              <a:rPr lang="es-ES" sz="2400" dirty="0"/>
              <a:t> </a:t>
            </a:r>
            <a:r>
              <a:rPr lang="es-CO" sz="2400" dirty="0">
                <a:hlinkClick r:id="rId3"/>
              </a:rPr>
              <a:t>http://orfeo.sdmujer.gov.co/orfeoSDM/</a:t>
            </a:r>
            <a:r>
              <a:rPr lang="es-CO" sz="2400" dirty="0"/>
              <a:t> y aparece la siguiente ventana, luego</a:t>
            </a:r>
            <a:r>
              <a:rPr lang="es-ES" sz="2400" dirty="0"/>
              <a:t> </a:t>
            </a:r>
            <a:r>
              <a:rPr lang="es-CO" sz="2400" dirty="0"/>
              <a:t>ingrese su usuario y contraseña, si no tiene estos datos, debe solicitarlos en Mesa de Ayuda.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44F4EA82-6D17-4E37-A7D1-516882D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71337" y="2141537"/>
            <a:ext cx="63446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497" y="365125"/>
            <a:ext cx="10809389" cy="1325563"/>
          </a:xfrm>
        </p:spPr>
        <p:txBody>
          <a:bodyPr>
            <a:noAutofit/>
          </a:bodyPr>
          <a:lstStyle/>
          <a:p>
            <a:pPr marL="571500" lvl="0" indent="-5715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Para ingresar al correo electrónico, ingrese</a:t>
            </a:r>
            <a:r>
              <a:rPr lang="es-CO" sz="2400" dirty="0"/>
              <a:t> en su navegador</a:t>
            </a:r>
            <a:r>
              <a:rPr lang="es-ES" sz="2400" dirty="0"/>
              <a:t> </a:t>
            </a:r>
            <a:br>
              <a:rPr lang="es-ES" sz="2400" dirty="0"/>
            </a:br>
            <a:r>
              <a:rPr lang="es-ES" sz="2400" dirty="0"/>
              <a:t> </a:t>
            </a:r>
            <a:r>
              <a:rPr lang="es-CO" sz="2400" dirty="0">
                <a:hlinkClick r:id="rId3"/>
              </a:rPr>
              <a:t>https://www.office.com/?omkt=es-co</a:t>
            </a:r>
            <a:r>
              <a:rPr lang="es-CO" sz="2400" dirty="0"/>
              <a:t> y aparece la siguiente ventana, luego</a:t>
            </a:r>
            <a:r>
              <a:rPr lang="es-ES" sz="2400" dirty="0"/>
              <a:t> </a:t>
            </a:r>
            <a:r>
              <a:rPr lang="es-CO" sz="2400" dirty="0"/>
              <a:t>ingrese su usuario y contraseña, si no tiene estos datos, debe solicitarlos en Mesa de Ayuda.</a:t>
            </a:r>
            <a:endParaRPr lang="es-ES_tradn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AA08424-5E68-4A29-8A90-B1C02734D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97262" y="2134156"/>
            <a:ext cx="7980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7341"/>
            <a:ext cx="10876722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Para ingresar a la intranet, ingrese</a:t>
            </a:r>
            <a:r>
              <a:rPr lang="es-CO" sz="2400" dirty="0"/>
              <a:t> en su navegador</a:t>
            </a:r>
            <a:r>
              <a:rPr lang="es-ES" sz="2400" dirty="0"/>
              <a:t> </a:t>
            </a:r>
            <a:r>
              <a:rPr lang="es-CO" sz="2400" dirty="0">
                <a:hlinkClick r:id="rId3"/>
              </a:rPr>
              <a:t>http://intranet.sdmujer.gov.co/</a:t>
            </a:r>
            <a:r>
              <a:rPr lang="es-CO" sz="2400" dirty="0"/>
              <a:t> y aparece la siguiente ventana, luego</a:t>
            </a:r>
            <a:r>
              <a:rPr lang="es-ES" sz="2400" dirty="0"/>
              <a:t> </a:t>
            </a:r>
            <a:r>
              <a:rPr lang="es-CO" sz="2400" dirty="0"/>
              <a:t>ingrese su usuario y contraseña (Número de cédula), si no tiene usuario, debe solicitarlo en Mesa de Ayuda.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4F68F51-D1F8-4078-9930-EB1F71404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160244"/>
            <a:ext cx="5584903" cy="31666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791AB7-A373-4AA7-AA3E-9306863B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298" y="3151085"/>
            <a:ext cx="6272292" cy="3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1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096" y="365125"/>
            <a:ext cx="11145078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Para ingresar a Kawak, ingrese</a:t>
            </a:r>
            <a:r>
              <a:rPr lang="es-CO" sz="2400" dirty="0"/>
              <a:t> en su navegador</a:t>
            </a:r>
            <a:r>
              <a:rPr lang="es-ES" sz="2400" dirty="0"/>
              <a:t> </a:t>
            </a:r>
            <a:r>
              <a:rPr lang="es-CO" sz="2400" dirty="0">
                <a:hlinkClick r:id="rId3"/>
              </a:rPr>
              <a:t>https://www.kawak.com.co/sdmujer/ </a:t>
            </a:r>
            <a:r>
              <a:rPr lang="es-CO" sz="2400" dirty="0"/>
              <a:t>y aparece la siguiente ventana, luego</a:t>
            </a:r>
            <a:r>
              <a:rPr lang="es-ES" sz="2400" dirty="0"/>
              <a:t> </a:t>
            </a:r>
            <a:r>
              <a:rPr lang="es-CO" sz="2400" dirty="0"/>
              <a:t>ingrese su usuario y contraseña, si no tiene estos datos, debe solicitarlos en Mesa de Ayuda.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AD48A8D-7FB7-4816-964C-4FDE8BFCD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2724" y="1785867"/>
            <a:ext cx="66030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800" dirty="0"/>
              <a:t>Para ingresar a la Página WEB , ingrese</a:t>
            </a:r>
            <a:r>
              <a:rPr lang="es-CO" sz="2800" dirty="0"/>
              <a:t> en su navegador</a:t>
            </a:r>
            <a:r>
              <a:rPr lang="es-ES" sz="2800" dirty="0"/>
              <a:t> </a:t>
            </a:r>
            <a:r>
              <a:rPr lang="es-CO" sz="2800" dirty="0">
                <a:hlinkClick r:id="rId3"/>
              </a:rPr>
              <a:t>http://www.sdmujer.gov.co/</a:t>
            </a:r>
            <a:r>
              <a:rPr lang="es-CO" sz="2800" dirty="0"/>
              <a:t> y aparece la siguiente ventana, luego</a:t>
            </a:r>
            <a:r>
              <a:rPr lang="es-ES" sz="2800" dirty="0"/>
              <a:t> </a:t>
            </a:r>
            <a:r>
              <a:rPr lang="es-CO" sz="2800" dirty="0"/>
              <a:t>acceda a la información que desea consultar</a:t>
            </a:r>
            <a:endParaRPr lang="es-ES_tradn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186E812-C6DA-4ADD-8C87-46ABD072E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67401" y="1690688"/>
            <a:ext cx="76402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09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863" y="773527"/>
            <a:ext cx="10889302" cy="132556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400" dirty="0"/>
              <a:t>Recuerde que en la página web de la Entidad </a:t>
            </a:r>
            <a:r>
              <a:rPr lang="es-CO" sz="2400" dirty="0">
                <a:hlinkClick r:id="rId3"/>
              </a:rPr>
              <a:t>http://www.sdmujer.gov.co/</a:t>
            </a:r>
            <a:r>
              <a:rPr lang="es-CO" sz="2400" dirty="0"/>
              <a:t>, </a:t>
            </a:r>
            <a:r>
              <a:rPr lang="es-ES" sz="2400" dirty="0"/>
              <a:t>en la parte inferior, en el banner de </a:t>
            </a:r>
            <a:r>
              <a:rPr lang="es-ES" sz="2400" b="1" dirty="0"/>
              <a:t>temas adicionales</a:t>
            </a:r>
            <a:r>
              <a:rPr lang="es-ES" sz="2400" dirty="0"/>
              <a:t>, encuentra varios botones con el nombre de los aplicativos de la Secretaría, para ingresar a estos, debe dar clic en ellos y seguir los pasos descritos en las diapositivas anteriores.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58933" y="-81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599332F-1C41-4AE5-A326-0B97C7B0B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9276" y="2706101"/>
            <a:ext cx="92487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3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420</Words>
  <Application>Microsoft Office PowerPoint</Application>
  <PresentationFormat>Panorámica</PresentationFormat>
  <Paragraphs>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1_Tema de Office</vt:lpstr>
      <vt:lpstr>¿Cómo acceder o ingresar a los aplicativos de la Entidad, fuera de la oficina?</vt:lpstr>
      <vt:lpstr>Para acceder al aplicativo de Mesa de Ayuda, ingrese http://186.154.253.5/ en su navegador, cuando aparezca la siguiente ventana, de clic en el botón Gestión tecnológica y después, ingrese los mismos datos de usuario y contraseña con el que ingresa a su correo</vt:lpstr>
      <vt:lpstr>Para ingresar al Sistema de Información Misional, ingrese en su navegador http://simisional.sdmujer.gov.co/,  aparece la siguiente ventana, luego ingrese su usuario y contraseña, si no tiene estos datos, debe solicitarlos en Mesa de Ayuda.</vt:lpstr>
      <vt:lpstr>Para ingresar al Sistema de Gestión Documental ORFEO, ingrese en su navegador http://orfeo.sdmujer.gov.co/orfeoSDM/ y aparece la siguiente ventana, luego ingrese su usuario y contraseña, si no tiene estos datos, debe solicitarlos en Mesa de Ayuda.</vt:lpstr>
      <vt:lpstr>Para ingresar al correo electrónico, ingrese en su navegador   https://www.office.com/?omkt=es-co y aparece la siguiente ventana, luego ingrese su usuario y contraseña, si no tiene estos datos, debe solicitarlos en Mesa de Ayuda.</vt:lpstr>
      <vt:lpstr>Para ingresar a la intranet, ingrese en su navegador http://intranet.sdmujer.gov.co/ y aparece la siguiente ventana, luego ingrese su usuario y contraseña (Número de cédula), si no tiene usuario, debe solicitarlo en Mesa de Ayuda.</vt:lpstr>
      <vt:lpstr>Para ingresar a Kawak, ingrese en su navegador https://www.kawak.com.co/sdmujer/ y aparece la siguiente ventana, luego ingrese su usuario y contraseña, si no tiene estos datos, debe solicitarlos en Mesa de Ayuda.</vt:lpstr>
      <vt:lpstr>Para ingresar a la Página WEB , ingrese en su navegador http://www.sdmujer.gov.co/ y aparece la siguiente ventana, luego acceda a la información que desea consultar</vt:lpstr>
      <vt:lpstr>Recuerde que en la página web de la Entidad http://www.sdmujer.gov.co/, en la parte inferior, en el banner de temas adicionales, encuentra varios botones con el nombre de los aplicativos de la Secretaría, para ingresar a estos, debe dar clic en ellos y seguir los pasos descritos en las diapositivas anteriores.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Links de acceso aplicativos Secretaria Distrital de la Mujer  http://orfeo.sdmujer.gov.co/orfeoSDM/</dc:title>
  <dc:creator>Diana Milena Blanco Jaimes</dc:creator>
  <cp:lastModifiedBy>Diana Milena Blanco Jaimes</cp:lastModifiedBy>
  <cp:revision>18</cp:revision>
  <dcterms:created xsi:type="dcterms:W3CDTF">2020-05-04T18:25:10Z</dcterms:created>
  <dcterms:modified xsi:type="dcterms:W3CDTF">2020-05-11T16:55:40Z</dcterms:modified>
</cp:coreProperties>
</file>